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Playfair Display"/>
      <p:regular r:id="rId22"/>
      <p:bold r:id="rId23"/>
      <p:italic r:id="rId24"/>
      <p:boldItalic r:id="rId25"/>
    </p:embeddedFont>
    <p:embeddedFont>
      <p:font typeface="Lato"/>
      <p:regular r:id="rId26"/>
      <p:bold r:id="rId27"/>
      <p:italic r:id="rId28"/>
      <p:boldItalic r:id="rId29"/>
    </p:embeddedFont>
    <p:embeddedFont>
      <p:font typeface="Quicksand"/>
      <p:regular r:id="rId30"/>
      <p:bold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PlayfairDisplay-regular.fntdata"/><Relationship Id="rId21" Type="http://schemas.openxmlformats.org/officeDocument/2006/relationships/slide" Target="slides/slide16.xml"/><Relationship Id="rId24" Type="http://schemas.openxmlformats.org/officeDocument/2006/relationships/font" Target="fonts/PlayfairDisplay-italic.fntdata"/><Relationship Id="rId23" Type="http://schemas.openxmlformats.org/officeDocument/2006/relationships/font" Target="fonts/PlayfairDisplay-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regular.fntdata"/><Relationship Id="rId25" Type="http://schemas.openxmlformats.org/officeDocument/2006/relationships/font" Target="fonts/PlayfairDisplay-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Quicksand-bold.fntdata"/><Relationship Id="rId30" Type="http://schemas.openxmlformats.org/officeDocument/2006/relationships/font" Target="fonts/Quicksand-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59cb17064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59cb17064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56f59df7e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56f59df7e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519b175ef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519b175ef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519b175ef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519b175ef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 so right now, my cnn is training. Its training for 10 epochs, which means that its training 10 times. Right below each of these progress bars is the accuracy statistics, and as you can see, it goes up with each epoch. And the loss also goes down. So for this demo, i wanted to extend my tech beyond my established data, that i got from at &amp; t labs, so I took 10 pictures of my mom, greyscaled them, made it into a folder and added it to my existing data set. So my mom is the “41st” person. I then, fed this picture of my mom into the cnn, as shown in this line (point). At the end, you can see in this list, theres a 1, and that represents the identity of the face that the CNN thinks. </a:t>
            </a:r>
            <a:r>
              <a:rPr lang="en"/>
              <a:t>s</a:t>
            </a:r>
            <a:r>
              <a:rPr lang="en"/>
              <a:t>o , here the 1 is in teh index that corresponds to the 41st person, which is my Mom! So i just added in some code that reaffirms that the CNN identifies the picture as my Mom!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56f59df7e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56f59df7e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numerous very useful applications of facial recognition tech. Many of you may not realize it, but we facial recognition tech is already incorporated into our daily lives. Some of these are, in the iPhone X, which uses facial recognition instead of a password. There’s also Facebook’s automatic tagging in pictures. There’s also Mastercard’s plan to fully integrate its cards so that users can pay with their face when shopping online. In addition, there are many future applications, which could have the power to </a:t>
            </a:r>
            <a:r>
              <a:rPr lang="en"/>
              <a:t>revolutionize</a:t>
            </a:r>
            <a:r>
              <a:rPr lang="en"/>
              <a:t> our society, but the one application that I </a:t>
            </a:r>
            <a:r>
              <a:rPr lang="en"/>
              <a:t>originally</a:t>
            </a:r>
            <a:r>
              <a:rPr lang="en"/>
              <a:t> set out to accomplish and which I mentioned at he beginning of this presentation, a facial recognition based </a:t>
            </a:r>
            <a:r>
              <a:rPr lang="en"/>
              <a:t>attendance</a:t>
            </a:r>
            <a:r>
              <a:rPr lang="en"/>
              <a:t> system.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56f59df7e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56f59df7e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Any questions?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56f59df7e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56f59df7e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40c738797c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40c738797c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Motivation behind this project was that facial recognition </a:t>
            </a:r>
            <a:r>
              <a:rPr lang="en"/>
              <a:t>tech has improved immensely in recent years, and some facial recognition tech today even have success rates that rival that of a human. I also was interested in the numerous potential applications of it into the real world, such as a facial recognition based attendance system, and idea that i’ve been pretty interested in creating. I also thought that doing this would give me a lot of exposure to artificial intelligence concepts like CNNs, which I will talk about later, and handling image data.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40dc8ec69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40dc8ec69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000"/>
              <a:t>Through my research, I was able to find the Facial recognition image database, and downloaded a picture set from AT&amp;T Laboratories. There were 40 subjects and 10 black and white photos each. This was convenient as i didn’t need to greyscale them. Also, when I was programming the code for the facial recognition, I opted to program in an anaconda environment, as early on I faced a few issues with downloading some libraries that I needed for my method. Now onto my method...</a:t>
            </a:r>
            <a:endParaRPr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51446a9434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51446a9434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step is to identify the key facial points, which are shown on the screen to the right. As you can see in my code snippet to the right, I used a few dblib methods, as well as implementing a facial points detector. This points are critical to the next step of my method, which is...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57395ad4a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57395ad4a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1200">
                <a:latin typeface="Quicksand"/>
                <a:ea typeface="Quicksand"/>
                <a:cs typeface="Quicksand"/>
                <a:sym typeface="Quicksand"/>
              </a:rPr>
              <a:t>The similarity transform. For the similarity transform, I have two images, a template image, which remains constant always, and another image, which I will be transforming to fit the template image. So the main algorithm for the similarity transform is that I take all of the key points I identified in the previous step and I take the mean and subtract it from each point. Then, I take the std of this set of points and I divide the points by the std. Then I use a method called Singular Value Decomposition, which calculates transformation factors, such as rotations, translations,and scaling and applied it to transform the image using an OpenCV method called warpAffine().</a:t>
            </a:r>
            <a:endParaRPr sz="1200">
              <a:latin typeface="Quicksand"/>
              <a:ea typeface="Quicksand"/>
              <a:cs typeface="Quicksand"/>
              <a:sym typeface="Quicksan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51446a943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51446a943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1400">
                <a:latin typeface="Quicksand"/>
                <a:ea typeface="Quicksand"/>
                <a:cs typeface="Quicksand"/>
                <a:sym typeface="Quicksand"/>
              </a:rPr>
              <a:t>Ok so here is an example of a transformation. The template image is your left and the image getting transformed is on your right. So, the locations of some of the key points on the faces are shown right next to the images. As you can see, the resulting image is a lot closer to the template image that it was before and there is a clear visible change. The application of the similarity transform to an image makes it much simpler to extract patches in the next step...</a:t>
            </a:r>
            <a:endParaRPr sz="1400">
              <a:latin typeface="Quicksand"/>
              <a:ea typeface="Quicksand"/>
              <a:cs typeface="Quicksand"/>
              <a:sym typeface="Quicksan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51446a943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51446a943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So the next step is to extract patches from the images. Chose patches to be centered around where the key points, that I identified using dlib, were. I also wanted to capture different aspects of the face and focus on different key points in each. I extracted the patched using OpenCV and stored each patch </a:t>
            </a:r>
            <a:r>
              <a:rPr lang="en"/>
              <a:t>separately</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56f59df7e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56f59df7e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 picture of the patches that I extracted from the face at the bottom left</a:t>
            </a:r>
            <a:endParaRPr/>
          </a:p>
          <a:p>
            <a:pPr indent="0" lvl="0" marL="0" rtl="0" algn="l">
              <a:spcBef>
                <a:spcPts val="0"/>
              </a:spcBef>
              <a:spcAft>
                <a:spcPts val="0"/>
              </a:spcAft>
              <a:buNone/>
            </a:pPr>
            <a:r>
              <a:rPr lang="en"/>
              <a: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51446a9434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51446a9434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 sthe next step is to confirm the identity of a face using a CNN or conv neu net. So what is a CNN. A CNN is a deep learning algorithm that is similar to the human brain in that it can recieve input and analyze it, making connections through a training process. The reason I didn;t just use a neural net is bc nn’s are 2d and arent capable fo handling large images, wheras cnn’s have a 3d structure, like neurons in a brain so they are better equiped for them. So, some terms that I want to define before I continue are conv layer, in which a kernel goes through small sections of the input data and extracts the high level features from it. An activation layer, which essentially evaluates the effectiveness of teh current weight at a certain neuron. I used a relu activation or rectified linear units which very quick. A flattening layer is just a step to convert the data from 2d to 1d for the next step. And a dense layer which is also known as a fully connected layer is a layer that recieves input fron all the neurons and updates the weights.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 name="Google Shape;12;p2"/>
          <p:cNvCxnSpPr/>
          <p:nvPr/>
        </p:nvCxnSpPr>
        <p:spPr>
          <a:xfrm>
            <a:off x="733219" y="2235351"/>
            <a:ext cx="385200" cy="0"/>
          </a:xfrm>
          <a:prstGeom prst="straightConnector1">
            <a:avLst/>
          </a:prstGeom>
          <a:noFill/>
          <a:ln cap="flat" cmpd="sng" w="28575">
            <a:solidFill>
              <a:schemeClr val="dk1"/>
            </a:solidFill>
            <a:prstDash val="solid"/>
            <a:round/>
            <a:headEnd len="sm" w="sm" type="none"/>
            <a:tailEnd len="sm" w="sm" type="none"/>
          </a:ln>
        </p:spPr>
      </p:cxnSp>
      <p:sp>
        <p:nvSpPr>
          <p:cNvPr id="13" name="Google Shape;13;p2"/>
          <p:cNvSpPr txBox="1"/>
          <p:nvPr>
            <p:ph type="ctrTitle"/>
          </p:nvPr>
        </p:nvSpPr>
        <p:spPr>
          <a:xfrm>
            <a:off x="630600" y="136800"/>
            <a:ext cx="7893000" cy="1853700"/>
          </a:xfrm>
          <a:prstGeom prst="rect">
            <a:avLst/>
          </a:prstGeom>
        </p:spPr>
        <p:txBody>
          <a:bodyPr anchorCtr="0" anchor="b" bIns="91425" lIns="91425" spcFirstLastPara="1" rIns="91425" wrap="square" tIns="91425"/>
          <a:lstStyle>
            <a:lvl1pPr lvl="0">
              <a:spcBef>
                <a:spcPts val="1000"/>
              </a:spcBef>
              <a:spcAft>
                <a:spcPts val="0"/>
              </a:spcAft>
              <a:buSzPts val="4800"/>
              <a:buNone/>
              <a:defRPr sz="4800"/>
            </a:lvl1pPr>
            <a:lvl2pPr lvl="1">
              <a:spcBef>
                <a:spcPts val="1000"/>
              </a:spcBef>
              <a:spcAft>
                <a:spcPts val="0"/>
              </a:spcAft>
              <a:buSzPts val="4800"/>
              <a:buNone/>
              <a:defRPr sz="4800"/>
            </a:lvl2pPr>
            <a:lvl3pPr lvl="2">
              <a:spcBef>
                <a:spcPts val="1000"/>
              </a:spcBef>
              <a:spcAft>
                <a:spcPts val="0"/>
              </a:spcAft>
              <a:buSzPts val="4800"/>
              <a:buNone/>
              <a:defRPr sz="4800"/>
            </a:lvl3pPr>
            <a:lvl4pPr lvl="3">
              <a:spcBef>
                <a:spcPts val="1000"/>
              </a:spcBef>
              <a:spcAft>
                <a:spcPts val="0"/>
              </a:spcAft>
              <a:buSzPts val="4800"/>
              <a:buNone/>
              <a:defRPr sz="4800"/>
            </a:lvl4pPr>
            <a:lvl5pPr lvl="4">
              <a:spcBef>
                <a:spcPts val="1000"/>
              </a:spcBef>
              <a:spcAft>
                <a:spcPts val="0"/>
              </a:spcAft>
              <a:buSzPts val="4800"/>
              <a:buNone/>
              <a:defRPr sz="4800"/>
            </a:lvl5pPr>
            <a:lvl6pPr lvl="5">
              <a:spcBef>
                <a:spcPts val="1000"/>
              </a:spcBef>
              <a:spcAft>
                <a:spcPts val="0"/>
              </a:spcAft>
              <a:buSzPts val="4800"/>
              <a:buNone/>
              <a:defRPr sz="4800"/>
            </a:lvl6pPr>
            <a:lvl7pPr lvl="6">
              <a:spcBef>
                <a:spcPts val="1000"/>
              </a:spcBef>
              <a:spcAft>
                <a:spcPts val="0"/>
              </a:spcAft>
              <a:buSzPts val="4800"/>
              <a:buNone/>
              <a:defRPr sz="4800"/>
            </a:lvl7pPr>
            <a:lvl8pPr lvl="7">
              <a:spcBef>
                <a:spcPts val="1000"/>
              </a:spcBef>
              <a:spcAft>
                <a:spcPts val="0"/>
              </a:spcAft>
              <a:buSzPts val="4800"/>
              <a:buNone/>
              <a:defRPr sz="4800"/>
            </a:lvl8pPr>
            <a:lvl9pPr lvl="8">
              <a:spcBef>
                <a:spcPts val="1000"/>
              </a:spcBef>
              <a:spcAft>
                <a:spcPts val="0"/>
              </a:spcAft>
              <a:buSzPts val="4800"/>
              <a:buNone/>
              <a:defRPr sz="4800"/>
            </a:lvl9pPr>
          </a:lstStyle>
          <a:p/>
        </p:txBody>
      </p:sp>
      <p:sp>
        <p:nvSpPr>
          <p:cNvPr id="14" name="Google Shape;14;p2"/>
          <p:cNvSpPr txBox="1"/>
          <p:nvPr>
            <p:ph idx="1" type="subTitle"/>
          </p:nvPr>
        </p:nvSpPr>
        <p:spPr>
          <a:xfrm>
            <a:off x="630600" y="3228375"/>
            <a:ext cx="7893000" cy="1274100"/>
          </a:xfrm>
          <a:prstGeom prst="rect">
            <a:avLst/>
          </a:prstGeom>
        </p:spPr>
        <p:txBody>
          <a:bodyPr anchorCtr="0" anchor="b" bIns="91425" lIns="91425" spcFirstLastPara="1" rIns="91425" wrap="square" tIns="91425"/>
          <a:lstStyle>
            <a:lvl1pPr lvl="0">
              <a:lnSpc>
                <a:spcPct val="100000"/>
              </a:lnSpc>
              <a:spcBef>
                <a:spcPts val="1000"/>
              </a:spcBef>
              <a:spcAft>
                <a:spcPts val="0"/>
              </a:spcAft>
              <a:buClr>
                <a:schemeClr val="accent6"/>
              </a:buClr>
              <a:buSzPts val="2400"/>
              <a:buNone/>
              <a:defRPr sz="2400">
                <a:solidFill>
                  <a:schemeClr val="accent6"/>
                </a:solidFill>
              </a:defRPr>
            </a:lvl1pPr>
            <a:lvl2pPr lvl="1">
              <a:lnSpc>
                <a:spcPct val="100000"/>
              </a:lnSpc>
              <a:spcBef>
                <a:spcPts val="1000"/>
              </a:spcBef>
              <a:spcAft>
                <a:spcPts val="0"/>
              </a:spcAft>
              <a:buClr>
                <a:schemeClr val="accent6"/>
              </a:buClr>
              <a:buSzPts val="2400"/>
              <a:buNone/>
              <a:defRPr sz="2400">
                <a:solidFill>
                  <a:schemeClr val="accent6"/>
                </a:solidFill>
              </a:defRPr>
            </a:lvl2pPr>
            <a:lvl3pPr lvl="2">
              <a:lnSpc>
                <a:spcPct val="100000"/>
              </a:lnSpc>
              <a:spcBef>
                <a:spcPts val="1000"/>
              </a:spcBef>
              <a:spcAft>
                <a:spcPts val="0"/>
              </a:spcAft>
              <a:buClr>
                <a:schemeClr val="accent6"/>
              </a:buClr>
              <a:buSzPts val="2400"/>
              <a:buNone/>
              <a:defRPr sz="2400">
                <a:solidFill>
                  <a:schemeClr val="accent6"/>
                </a:solidFill>
              </a:defRPr>
            </a:lvl3pPr>
            <a:lvl4pPr lvl="3">
              <a:lnSpc>
                <a:spcPct val="100000"/>
              </a:lnSpc>
              <a:spcBef>
                <a:spcPts val="1000"/>
              </a:spcBef>
              <a:spcAft>
                <a:spcPts val="0"/>
              </a:spcAft>
              <a:buClr>
                <a:schemeClr val="accent6"/>
              </a:buClr>
              <a:buSzPts val="2400"/>
              <a:buNone/>
              <a:defRPr sz="2400">
                <a:solidFill>
                  <a:schemeClr val="accent6"/>
                </a:solidFill>
              </a:defRPr>
            </a:lvl4pPr>
            <a:lvl5pPr lvl="4">
              <a:lnSpc>
                <a:spcPct val="100000"/>
              </a:lnSpc>
              <a:spcBef>
                <a:spcPts val="1000"/>
              </a:spcBef>
              <a:spcAft>
                <a:spcPts val="0"/>
              </a:spcAft>
              <a:buClr>
                <a:schemeClr val="accent6"/>
              </a:buClr>
              <a:buSzPts val="2400"/>
              <a:buNone/>
              <a:defRPr sz="2400">
                <a:solidFill>
                  <a:schemeClr val="accent6"/>
                </a:solidFill>
              </a:defRPr>
            </a:lvl5pPr>
            <a:lvl6pPr lvl="5">
              <a:lnSpc>
                <a:spcPct val="100000"/>
              </a:lnSpc>
              <a:spcBef>
                <a:spcPts val="1000"/>
              </a:spcBef>
              <a:spcAft>
                <a:spcPts val="0"/>
              </a:spcAft>
              <a:buClr>
                <a:schemeClr val="accent6"/>
              </a:buClr>
              <a:buSzPts val="2400"/>
              <a:buNone/>
              <a:defRPr sz="2400">
                <a:solidFill>
                  <a:schemeClr val="accent6"/>
                </a:solidFill>
              </a:defRPr>
            </a:lvl6pPr>
            <a:lvl7pPr lvl="6">
              <a:lnSpc>
                <a:spcPct val="100000"/>
              </a:lnSpc>
              <a:spcBef>
                <a:spcPts val="1000"/>
              </a:spcBef>
              <a:spcAft>
                <a:spcPts val="0"/>
              </a:spcAft>
              <a:buClr>
                <a:schemeClr val="accent6"/>
              </a:buClr>
              <a:buSzPts val="2400"/>
              <a:buNone/>
              <a:defRPr sz="2400">
                <a:solidFill>
                  <a:schemeClr val="accent6"/>
                </a:solidFill>
              </a:defRPr>
            </a:lvl7pPr>
            <a:lvl8pPr lvl="7">
              <a:lnSpc>
                <a:spcPct val="100000"/>
              </a:lnSpc>
              <a:spcBef>
                <a:spcPts val="1000"/>
              </a:spcBef>
              <a:spcAft>
                <a:spcPts val="0"/>
              </a:spcAft>
              <a:buClr>
                <a:schemeClr val="accent6"/>
              </a:buClr>
              <a:buSzPts val="2400"/>
              <a:buNone/>
              <a:defRPr sz="2400">
                <a:solidFill>
                  <a:schemeClr val="accent6"/>
                </a:solidFill>
              </a:defRPr>
            </a:lvl8pPr>
            <a:lvl9pPr lvl="8">
              <a:lnSpc>
                <a:spcPct val="100000"/>
              </a:lnSpc>
              <a:spcBef>
                <a:spcPts val="1000"/>
              </a:spcBef>
              <a:spcAft>
                <a:spcPts val="0"/>
              </a:spcAft>
              <a:buClr>
                <a:schemeClr val="accent6"/>
              </a:buClr>
              <a:buSzPts val="2400"/>
              <a:buNone/>
              <a:defRPr sz="2400">
                <a:solidFill>
                  <a:schemeClr val="accent6"/>
                </a:solidFill>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6" name="Shape 56"/>
        <p:cNvGrpSpPr/>
        <p:nvPr/>
      </p:nvGrpSpPr>
      <p:grpSpPr>
        <a:xfrm>
          <a:off x="0" y="0"/>
          <a:ext cx="0" cy="0"/>
          <a:chOff x="0" y="0"/>
          <a:chExt cx="0" cy="0"/>
        </a:xfrm>
      </p:grpSpPr>
      <p:sp>
        <p:nvSpPr>
          <p:cNvPr id="57" name="Google Shape;57;p11"/>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1"/>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1"/>
          <p:cNvSpPr txBox="1"/>
          <p:nvPr>
            <p:ph hasCustomPrompt="1" type="title"/>
          </p:nvPr>
        </p:nvSpPr>
        <p:spPr>
          <a:xfrm>
            <a:off x="586725" y="1353788"/>
            <a:ext cx="7970700" cy="1538400"/>
          </a:xfrm>
          <a:prstGeom prst="rect">
            <a:avLst/>
          </a:prstGeom>
        </p:spPr>
        <p:txBody>
          <a:bodyPr anchorCtr="0" anchor="ctr" bIns="91425" lIns="91425" spcFirstLastPara="1" rIns="91425" wrap="square" tIns="91425"/>
          <a:lstStyle>
            <a:lvl1pPr lvl="0" algn="ctr">
              <a:spcBef>
                <a:spcPts val="0"/>
              </a:spcBef>
              <a:spcAft>
                <a:spcPts val="0"/>
              </a:spcAft>
              <a:buClr>
                <a:schemeClr val="accent6"/>
              </a:buClr>
              <a:buSzPts val="10800"/>
              <a:buNone/>
              <a:defRPr sz="10800">
                <a:solidFill>
                  <a:schemeClr val="accent6"/>
                </a:solidFill>
              </a:defRPr>
            </a:lvl1pPr>
            <a:lvl2pPr lvl="1" algn="ctr">
              <a:spcBef>
                <a:spcPts val="0"/>
              </a:spcBef>
              <a:spcAft>
                <a:spcPts val="0"/>
              </a:spcAft>
              <a:buClr>
                <a:schemeClr val="accent6"/>
              </a:buClr>
              <a:buSzPts val="10800"/>
              <a:buNone/>
              <a:defRPr sz="10800">
                <a:solidFill>
                  <a:schemeClr val="accent6"/>
                </a:solidFill>
              </a:defRPr>
            </a:lvl2pPr>
            <a:lvl3pPr lvl="2" algn="ctr">
              <a:spcBef>
                <a:spcPts val="0"/>
              </a:spcBef>
              <a:spcAft>
                <a:spcPts val="0"/>
              </a:spcAft>
              <a:buClr>
                <a:schemeClr val="accent6"/>
              </a:buClr>
              <a:buSzPts val="10800"/>
              <a:buNone/>
              <a:defRPr sz="10800">
                <a:solidFill>
                  <a:schemeClr val="accent6"/>
                </a:solidFill>
              </a:defRPr>
            </a:lvl3pPr>
            <a:lvl4pPr lvl="3" algn="ctr">
              <a:spcBef>
                <a:spcPts val="0"/>
              </a:spcBef>
              <a:spcAft>
                <a:spcPts val="0"/>
              </a:spcAft>
              <a:buClr>
                <a:schemeClr val="accent6"/>
              </a:buClr>
              <a:buSzPts val="10800"/>
              <a:buNone/>
              <a:defRPr sz="10800">
                <a:solidFill>
                  <a:schemeClr val="accent6"/>
                </a:solidFill>
              </a:defRPr>
            </a:lvl4pPr>
            <a:lvl5pPr lvl="4" algn="ctr">
              <a:spcBef>
                <a:spcPts val="0"/>
              </a:spcBef>
              <a:spcAft>
                <a:spcPts val="0"/>
              </a:spcAft>
              <a:buClr>
                <a:schemeClr val="accent6"/>
              </a:buClr>
              <a:buSzPts val="10800"/>
              <a:buNone/>
              <a:defRPr sz="10800">
                <a:solidFill>
                  <a:schemeClr val="accent6"/>
                </a:solidFill>
              </a:defRPr>
            </a:lvl5pPr>
            <a:lvl6pPr lvl="5" algn="ctr">
              <a:spcBef>
                <a:spcPts val="0"/>
              </a:spcBef>
              <a:spcAft>
                <a:spcPts val="0"/>
              </a:spcAft>
              <a:buClr>
                <a:schemeClr val="accent6"/>
              </a:buClr>
              <a:buSzPts val="10800"/>
              <a:buNone/>
              <a:defRPr sz="10800">
                <a:solidFill>
                  <a:schemeClr val="accent6"/>
                </a:solidFill>
              </a:defRPr>
            </a:lvl6pPr>
            <a:lvl7pPr lvl="6" algn="ctr">
              <a:spcBef>
                <a:spcPts val="0"/>
              </a:spcBef>
              <a:spcAft>
                <a:spcPts val="0"/>
              </a:spcAft>
              <a:buClr>
                <a:schemeClr val="accent6"/>
              </a:buClr>
              <a:buSzPts val="10800"/>
              <a:buNone/>
              <a:defRPr sz="10800">
                <a:solidFill>
                  <a:schemeClr val="accent6"/>
                </a:solidFill>
              </a:defRPr>
            </a:lvl7pPr>
            <a:lvl8pPr lvl="7" algn="ctr">
              <a:spcBef>
                <a:spcPts val="0"/>
              </a:spcBef>
              <a:spcAft>
                <a:spcPts val="0"/>
              </a:spcAft>
              <a:buClr>
                <a:schemeClr val="accent6"/>
              </a:buClr>
              <a:buSzPts val="10800"/>
              <a:buNone/>
              <a:defRPr sz="10800">
                <a:solidFill>
                  <a:schemeClr val="accent6"/>
                </a:solidFill>
              </a:defRPr>
            </a:lvl8pPr>
            <a:lvl9pPr lvl="8" algn="ctr">
              <a:spcBef>
                <a:spcPts val="0"/>
              </a:spcBef>
              <a:spcAft>
                <a:spcPts val="0"/>
              </a:spcAft>
              <a:buClr>
                <a:schemeClr val="accent6"/>
              </a:buClr>
              <a:buSzPts val="10800"/>
              <a:buNone/>
              <a:defRPr sz="10800">
                <a:solidFill>
                  <a:schemeClr val="accent6"/>
                </a:solidFill>
              </a:defRPr>
            </a:lvl9pPr>
          </a:lstStyle>
          <a:p>
            <a:r>
              <a:t>xx%</a:t>
            </a:r>
          </a:p>
        </p:txBody>
      </p:sp>
      <p:sp>
        <p:nvSpPr>
          <p:cNvPr id="60" name="Google Shape;60;p11"/>
          <p:cNvSpPr txBox="1"/>
          <p:nvPr>
            <p:ph idx="1" type="body"/>
          </p:nvPr>
        </p:nvSpPr>
        <p:spPr>
          <a:xfrm>
            <a:off x="586725" y="2968388"/>
            <a:ext cx="79707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1" name="Google Shape;61;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2" name="Shape 62"/>
        <p:cNvGrpSpPr/>
        <p:nvPr/>
      </p:nvGrpSpPr>
      <p:grpSpPr>
        <a:xfrm>
          <a:off x="0" y="0"/>
          <a:ext cx="0" cy="0"/>
          <a:chOff x="0" y="0"/>
          <a:chExt cx="0" cy="0"/>
        </a:xfrm>
      </p:grpSpPr>
      <p:sp>
        <p:nvSpPr>
          <p:cNvPr id="63" name="Google Shape;63;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6" name="Shape 16"/>
        <p:cNvGrpSpPr/>
        <p:nvPr/>
      </p:nvGrpSpPr>
      <p:grpSpPr>
        <a:xfrm>
          <a:off x="0" y="0"/>
          <a:ext cx="0" cy="0"/>
          <a:chOff x="0" y="0"/>
          <a:chExt cx="0" cy="0"/>
        </a:xfrm>
      </p:grpSpPr>
      <p:sp>
        <p:nvSpPr>
          <p:cNvPr id="17" name="Google Shape;17;p3"/>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ph type="title"/>
          </p:nvPr>
        </p:nvSpPr>
        <p:spPr>
          <a:xfrm>
            <a:off x="509550" y="1921350"/>
            <a:ext cx="8124900" cy="1300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 name="Shape 21"/>
        <p:cNvGrpSpPr/>
        <p:nvPr/>
      </p:nvGrpSpPr>
      <p:grpSpPr>
        <a:xfrm>
          <a:off x="0" y="0"/>
          <a:ext cx="0" cy="0"/>
          <a:chOff x="0" y="0"/>
          <a:chExt cx="0" cy="0"/>
        </a:xfrm>
      </p:grpSpPr>
      <p:sp>
        <p:nvSpPr>
          <p:cNvPr id="22" name="Google Shape;22;p4"/>
          <p:cNvSpPr/>
          <p:nvPr/>
        </p:nvSpPr>
        <p:spPr>
          <a:xfrm>
            <a:off x="-125" y="5045700"/>
            <a:ext cx="9144000" cy="97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 name="Google Shape;23;p4"/>
          <p:cNvCxnSpPr/>
          <p:nvPr/>
        </p:nvCxnSpPr>
        <p:spPr>
          <a:xfrm>
            <a:off x="419425" y="1154195"/>
            <a:ext cx="385200" cy="0"/>
          </a:xfrm>
          <a:prstGeom prst="straightConnector1">
            <a:avLst/>
          </a:prstGeom>
          <a:noFill/>
          <a:ln cap="flat" cmpd="sng" w="28575">
            <a:solidFill>
              <a:schemeClr val="dk1"/>
            </a:solidFill>
            <a:prstDash val="solid"/>
            <a:round/>
            <a:headEnd len="sm" w="sm" type="none"/>
            <a:tailEnd len="sm" w="sm" type="none"/>
          </a:ln>
        </p:spPr>
      </p:cxnSp>
      <p:sp>
        <p:nvSpPr>
          <p:cNvPr id="24" name="Google Shape;24;p4"/>
          <p:cNvSpPr txBox="1"/>
          <p:nvPr>
            <p:ph type="title"/>
          </p:nvPr>
        </p:nvSpPr>
        <p:spPr>
          <a:xfrm>
            <a:off x="311700" y="372725"/>
            <a:ext cx="8520600" cy="645000"/>
          </a:xfrm>
          <a:prstGeom prst="rect">
            <a:avLst/>
          </a:prstGeom>
        </p:spPr>
        <p:txBody>
          <a:bodyPr anchorCtr="0" anchor="t"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4"/>
          <p:cNvSpPr txBox="1"/>
          <p:nvPr>
            <p:ph idx="1" type="body"/>
          </p:nvPr>
        </p:nvSpPr>
        <p:spPr>
          <a:xfrm>
            <a:off x="311700" y="1417800"/>
            <a:ext cx="8520600" cy="31509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6" name="Google Shape;26;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7" name="Shape 27"/>
        <p:cNvGrpSpPr/>
        <p:nvPr/>
      </p:nvGrpSpPr>
      <p:grpSpPr>
        <a:xfrm>
          <a:off x="0" y="0"/>
          <a:ext cx="0" cy="0"/>
          <a:chOff x="0" y="0"/>
          <a:chExt cx="0" cy="0"/>
        </a:xfrm>
      </p:grpSpPr>
      <p:cxnSp>
        <p:nvCxnSpPr>
          <p:cNvPr id="28" name="Google Shape;28;p5"/>
          <p:cNvCxnSpPr/>
          <p:nvPr/>
        </p:nvCxnSpPr>
        <p:spPr>
          <a:xfrm>
            <a:off x="419425" y="1154195"/>
            <a:ext cx="385200" cy="0"/>
          </a:xfrm>
          <a:prstGeom prst="straightConnector1">
            <a:avLst/>
          </a:prstGeom>
          <a:noFill/>
          <a:ln cap="flat" cmpd="sng" w="28575">
            <a:solidFill>
              <a:schemeClr val="dk1"/>
            </a:solidFill>
            <a:prstDash val="solid"/>
            <a:round/>
            <a:headEnd len="sm" w="sm" type="none"/>
            <a:tailEnd len="sm" w="sm" type="none"/>
          </a:ln>
        </p:spPr>
      </p:cxnSp>
      <p:sp>
        <p:nvSpPr>
          <p:cNvPr id="29" name="Google Shape;29;p5"/>
          <p:cNvSpPr txBox="1"/>
          <p:nvPr>
            <p:ph type="title"/>
          </p:nvPr>
        </p:nvSpPr>
        <p:spPr>
          <a:xfrm>
            <a:off x="311700" y="372725"/>
            <a:ext cx="8520600" cy="645000"/>
          </a:xfrm>
          <a:prstGeom prst="rect">
            <a:avLst/>
          </a:prstGeom>
        </p:spPr>
        <p:txBody>
          <a:bodyPr anchorCtr="0" anchor="t"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5"/>
          <p:cNvSpPr txBox="1"/>
          <p:nvPr>
            <p:ph idx="1" type="body"/>
          </p:nvPr>
        </p:nvSpPr>
        <p:spPr>
          <a:xfrm>
            <a:off x="311700" y="1417950"/>
            <a:ext cx="3999900" cy="31509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5"/>
          <p:cNvSpPr txBox="1"/>
          <p:nvPr>
            <p:ph idx="2" type="body"/>
          </p:nvPr>
        </p:nvSpPr>
        <p:spPr>
          <a:xfrm>
            <a:off x="4832400" y="1417950"/>
            <a:ext cx="3999900" cy="31509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3" name="Shape 33"/>
        <p:cNvGrpSpPr/>
        <p:nvPr/>
      </p:nvGrpSpPr>
      <p:grpSpPr>
        <a:xfrm>
          <a:off x="0" y="0"/>
          <a:ext cx="0" cy="0"/>
          <a:chOff x="0" y="0"/>
          <a:chExt cx="0" cy="0"/>
        </a:xfrm>
      </p:grpSpPr>
      <p:sp>
        <p:nvSpPr>
          <p:cNvPr id="34" name="Google Shape;34;p6"/>
          <p:cNvSpPr txBox="1"/>
          <p:nvPr>
            <p:ph type="title"/>
          </p:nvPr>
        </p:nvSpPr>
        <p:spPr>
          <a:xfrm>
            <a:off x="311700" y="372725"/>
            <a:ext cx="8520600" cy="645000"/>
          </a:xfrm>
          <a:prstGeom prst="rect">
            <a:avLst/>
          </a:prstGeom>
        </p:spPr>
        <p:txBody>
          <a:bodyPr anchorCtr="0" anchor="t"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cxnSp>
        <p:nvCxnSpPr>
          <p:cNvPr id="37" name="Google Shape;37;p7"/>
          <p:cNvCxnSpPr/>
          <p:nvPr/>
        </p:nvCxnSpPr>
        <p:spPr>
          <a:xfrm>
            <a:off x="411044" y="1417772"/>
            <a:ext cx="385200" cy="0"/>
          </a:xfrm>
          <a:prstGeom prst="straightConnector1">
            <a:avLst/>
          </a:prstGeom>
          <a:noFill/>
          <a:ln cap="flat" cmpd="sng" w="28575">
            <a:solidFill>
              <a:schemeClr val="dk1"/>
            </a:solidFill>
            <a:prstDash val="solid"/>
            <a:round/>
            <a:headEnd len="sm" w="sm" type="none"/>
            <a:tailEnd len="sm" w="sm" type="none"/>
          </a:ln>
        </p:spPr>
      </p:cxnSp>
      <p:sp>
        <p:nvSpPr>
          <p:cNvPr id="38" name="Google Shape;38;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7"/>
          <p:cNvSpPr txBox="1"/>
          <p:nvPr>
            <p:ph idx="1" type="body"/>
          </p:nvPr>
        </p:nvSpPr>
        <p:spPr>
          <a:xfrm>
            <a:off x="311700" y="1640350"/>
            <a:ext cx="2808000" cy="29289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1" name="Shape 41"/>
        <p:cNvGrpSpPr/>
        <p:nvPr/>
      </p:nvGrpSpPr>
      <p:grpSpPr>
        <a:xfrm>
          <a:off x="0" y="0"/>
          <a:ext cx="0" cy="0"/>
          <a:chOff x="0" y="0"/>
          <a:chExt cx="0" cy="0"/>
        </a:xfrm>
      </p:grpSpPr>
      <p:sp>
        <p:nvSpPr>
          <p:cNvPr id="42" name="Google Shape;42;p8"/>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8"/>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8"/>
          <p:cNvSpPr txBox="1"/>
          <p:nvPr>
            <p:ph type="title"/>
          </p:nvPr>
        </p:nvSpPr>
        <p:spPr>
          <a:xfrm>
            <a:off x="490250" y="526350"/>
            <a:ext cx="5618700" cy="4090800"/>
          </a:xfrm>
          <a:prstGeom prst="rect">
            <a:avLst/>
          </a:prstGeom>
        </p:spPr>
        <p:txBody>
          <a:bodyPr anchorCtr="0" anchor="ctr" bIns="91425" lIns="91425" spcFirstLastPara="1" rIns="91425" wrap="square" tIns="91425"/>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45" name="Google Shape;4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 name="Google Shape;4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9" name="Google Shape;49;p9"/>
          <p:cNvSpPr txBox="1"/>
          <p:nvPr>
            <p:ph type="title"/>
          </p:nvPr>
        </p:nvSpPr>
        <p:spPr>
          <a:xfrm>
            <a:off x="265500" y="1084625"/>
            <a:ext cx="4045200" cy="17070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0" name="Google Shape;50;p9"/>
          <p:cNvSpPr txBox="1"/>
          <p:nvPr>
            <p:ph idx="1" type="subTitle"/>
          </p:nvPr>
        </p:nvSpPr>
        <p:spPr>
          <a:xfrm>
            <a:off x="265500" y="2845200"/>
            <a:ext cx="4045200" cy="14217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accent6"/>
              </a:buClr>
              <a:buSzPts val="2100"/>
              <a:buNone/>
              <a:defRPr sz="2100">
                <a:solidFill>
                  <a:schemeClr val="accent6"/>
                </a:solidFill>
              </a:defRPr>
            </a:lvl1pPr>
            <a:lvl2pPr lvl="1" algn="ctr">
              <a:lnSpc>
                <a:spcPct val="100000"/>
              </a:lnSpc>
              <a:spcBef>
                <a:spcPts val="0"/>
              </a:spcBef>
              <a:spcAft>
                <a:spcPts val="0"/>
              </a:spcAft>
              <a:buClr>
                <a:schemeClr val="accent6"/>
              </a:buClr>
              <a:buSzPts val="2100"/>
              <a:buNone/>
              <a:defRPr sz="2100">
                <a:solidFill>
                  <a:schemeClr val="accent6"/>
                </a:solidFill>
              </a:defRPr>
            </a:lvl2pPr>
            <a:lvl3pPr lvl="2" algn="ctr">
              <a:lnSpc>
                <a:spcPct val="100000"/>
              </a:lnSpc>
              <a:spcBef>
                <a:spcPts val="0"/>
              </a:spcBef>
              <a:spcAft>
                <a:spcPts val="0"/>
              </a:spcAft>
              <a:buClr>
                <a:schemeClr val="accent6"/>
              </a:buClr>
              <a:buSzPts val="2100"/>
              <a:buNone/>
              <a:defRPr sz="2100">
                <a:solidFill>
                  <a:schemeClr val="accent6"/>
                </a:solidFill>
              </a:defRPr>
            </a:lvl3pPr>
            <a:lvl4pPr lvl="3" algn="ctr">
              <a:lnSpc>
                <a:spcPct val="100000"/>
              </a:lnSpc>
              <a:spcBef>
                <a:spcPts val="0"/>
              </a:spcBef>
              <a:spcAft>
                <a:spcPts val="0"/>
              </a:spcAft>
              <a:buClr>
                <a:schemeClr val="accent6"/>
              </a:buClr>
              <a:buSzPts val="2100"/>
              <a:buNone/>
              <a:defRPr sz="2100">
                <a:solidFill>
                  <a:schemeClr val="accent6"/>
                </a:solidFill>
              </a:defRPr>
            </a:lvl4pPr>
            <a:lvl5pPr lvl="4" algn="ctr">
              <a:lnSpc>
                <a:spcPct val="100000"/>
              </a:lnSpc>
              <a:spcBef>
                <a:spcPts val="0"/>
              </a:spcBef>
              <a:spcAft>
                <a:spcPts val="0"/>
              </a:spcAft>
              <a:buClr>
                <a:schemeClr val="accent6"/>
              </a:buClr>
              <a:buSzPts val="2100"/>
              <a:buNone/>
              <a:defRPr sz="2100">
                <a:solidFill>
                  <a:schemeClr val="accent6"/>
                </a:solidFill>
              </a:defRPr>
            </a:lvl5pPr>
            <a:lvl6pPr lvl="5" algn="ctr">
              <a:lnSpc>
                <a:spcPct val="100000"/>
              </a:lnSpc>
              <a:spcBef>
                <a:spcPts val="0"/>
              </a:spcBef>
              <a:spcAft>
                <a:spcPts val="0"/>
              </a:spcAft>
              <a:buClr>
                <a:schemeClr val="accent6"/>
              </a:buClr>
              <a:buSzPts val="2100"/>
              <a:buNone/>
              <a:defRPr sz="2100">
                <a:solidFill>
                  <a:schemeClr val="accent6"/>
                </a:solidFill>
              </a:defRPr>
            </a:lvl6pPr>
            <a:lvl7pPr lvl="6" algn="ctr">
              <a:lnSpc>
                <a:spcPct val="100000"/>
              </a:lnSpc>
              <a:spcBef>
                <a:spcPts val="0"/>
              </a:spcBef>
              <a:spcAft>
                <a:spcPts val="0"/>
              </a:spcAft>
              <a:buClr>
                <a:schemeClr val="accent6"/>
              </a:buClr>
              <a:buSzPts val="2100"/>
              <a:buNone/>
              <a:defRPr sz="2100">
                <a:solidFill>
                  <a:schemeClr val="accent6"/>
                </a:solidFill>
              </a:defRPr>
            </a:lvl7pPr>
            <a:lvl8pPr lvl="7" algn="ctr">
              <a:lnSpc>
                <a:spcPct val="100000"/>
              </a:lnSpc>
              <a:spcBef>
                <a:spcPts val="0"/>
              </a:spcBef>
              <a:spcAft>
                <a:spcPts val="0"/>
              </a:spcAft>
              <a:buClr>
                <a:schemeClr val="accent6"/>
              </a:buClr>
              <a:buSzPts val="2100"/>
              <a:buNone/>
              <a:defRPr sz="2100">
                <a:solidFill>
                  <a:schemeClr val="accent6"/>
                </a:solidFill>
              </a:defRPr>
            </a:lvl8pPr>
            <a:lvl9pPr lvl="8" algn="ctr">
              <a:lnSpc>
                <a:spcPct val="100000"/>
              </a:lnSpc>
              <a:spcBef>
                <a:spcPts val="0"/>
              </a:spcBef>
              <a:spcAft>
                <a:spcPts val="0"/>
              </a:spcAft>
              <a:buClr>
                <a:schemeClr val="accent6"/>
              </a:buClr>
              <a:buSzPts val="2100"/>
              <a:buNone/>
              <a:defRPr sz="2100">
                <a:solidFill>
                  <a:schemeClr val="accent6"/>
                </a:solidFill>
              </a:defRPr>
            </a:lvl9pPr>
          </a:lstStyle>
          <a:p/>
        </p:txBody>
      </p:sp>
      <p:sp>
        <p:nvSpPr>
          <p:cNvPr id="51" name="Google Shape;51;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1600"/>
              </a:spcBef>
              <a:spcAft>
                <a:spcPts val="0"/>
              </a:spcAft>
              <a:buClr>
                <a:schemeClr val="accent1"/>
              </a:buClr>
              <a:buSzPts val="1400"/>
              <a:buChar char="○"/>
              <a:defRPr>
                <a:solidFill>
                  <a:schemeClr val="accent1"/>
                </a:solidFill>
              </a:defRPr>
            </a:lvl2pPr>
            <a:lvl3pPr indent="-317500" lvl="2" marL="1371600">
              <a:spcBef>
                <a:spcPts val="1600"/>
              </a:spcBef>
              <a:spcAft>
                <a:spcPts val="0"/>
              </a:spcAft>
              <a:buClr>
                <a:schemeClr val="accent1"/>
              </a:buClr>
              <a:buSzPts val="1400"/>
              <a:buChar char="■"/>
              <a:defRPr>
                <a:solidFill>
                  <a:schemeClr val="accent1"/>
                </a:solidFill>
              </a:defRPr>
            </a:lvl3pPr>
            <a:lvl4pPr indent="-317500" lvl="3" marL="1828800">
              <a:spcBef>
                <a:spcPts val="1600"/>
              </a:spcBef>
              <a:spcAft>
                <a:spcPts val="0"/>
              </a:spcAft>
              <a:buClr>
                <a:schemeClr val="accent1"/>
              </a:buClr>
              <a:buSzPts val="1400"/>
              <a:buChar char="●"/>
              <a:defRPr>
                <a:solidFill>
                  <a:schemeClr val="accent1"/>
                </a:solidFill>
              </a:defRPr>
            </a:lvl4pPr>
            <a:lvl5pPr indent="-317500" lvl="4" marL="2286000">
              <a:spcBef>
                <a:spcPts val="1600"/>
              </a:spcBef>
              <a:spcAft>
                <a:spcPts val="0"/>
              </a:spcAft>
              <a:buClr>
                <a:schemeClr val="accent1"/>
              </a:buClr>
              <a:buSzPts val="1400"/>
              <a:buChar char="○"/>
              <a:defRPr>
                <a:solidFill>
                  <a:schemeClr val="accent1"/>
                </a:solidFill>
              </a:defRPr>
            </a:lvl5pPr>
            <a:lvl6pPr indent="-317500" lvl="5" marL="2743200">
              <a:spcBef>
                <a:spcPts val="1600"/>
              </a:spcBef>
              <a:spcAft>
                <a:spcPts val="0"/>
              </a:spcAft>
              <a:buClr>
                <a:schemeClr val="accent1"/>
              </a:buClr>
              <a:buSzPts val="1400"/>
              <a:buChar char="■"/>
              <a:defRPr>
                <a:solidFill>
                  <a:schemeClr val="accent1"/>
                </a:solidFill>
              </a:defRPr>
            </a:lvl6pPr>
            <a:lvl7pPr indent="-317500" lvl="6" marL="3200400">
              <a:spcBef>
                <a:spcPts val="1600"/>
              </a:spcBef>
              <a:spcAft>
                <a:spcPts val="0"/>
              </a:spcAft>
              <a:buClr>
                <a:schemeClr val="accent1"/>
              </a:buClr>
              <a:buSzPts val="1400"/>
              <a:buChar char="●"/>
              <a:defRPr>
                <a:solidFill>
                  <a:schemeClr val="accent1"/>
                </a:solidFill>
              </a:defRPr>
            </a:lvl7pPr>
            <a:lvl8pPr indent="-317500" lvl="7" marL="3657600">
              <a:spcBef>
                <a:spcPts val="1600"/>
              </a:spcBef>
              <a:spcAft>
                <a:spcPts val="0"/>
              </a:spcAft>
              <a:buClr>
                <a:schemeClr val="accent1"/>
              </a:buClr>
              <a:buSzPts val="1400"/>
              <a:buChar char="○"/>
              <a:defRPr>
                <a:solidFill>
                  <a:schemeClr val="accent1"/>
                </a:solidFill>
              </a:defRPr>
            </a:lvl8pPr>
            <a:lvl9pPr indent="-317500" lvl="8" marL="4114800">
              <a:spcBef>
                <a:spcPts val="1600"/>
              </a:spcBef>
              <a:spcAft>
                <a:spcPts val="1600"/>
              </a:spcAft>
              <a:buClr>
                <a:schemeClr val="accent1"/>
              </a:buClr>
              <a:buSzPts val="1400"/>
              <a:buChar char="■"/>
              <a:defRPr>
                <a:solidFill>
                  <a:schemeClr val="accent1"/>
                </a:solidFill>
              </a:defRPr>
            </a:lvl9pPr>
          </a:lstStyle>
          <a:p/>
        </p:txBody>
      </p:sp>
      <p:sp>
        <p:nvSpPr>
          <p:cNvPr id="52" name="Google Shape;5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3" name="Shape 53"/>
        <p:cNvGrpSpPr/>
        <p:nvPr/>
      </p:nvGrpSpPr>
      <p:grpSpPr>
        <a:xfrm>
          <a:off x="0" y="0"/>
          <a:ext cx="0" cy="0"/>
          <a:chOff x="0" y="0"/>
          <a:chExt cx="0" cy="0"/>
        </a:xfrm>
      </p:grpSpPr>
      <p:sp>
        <p:nvSpPr>
          <p:cNvPr id="54" name="Google Shape;54;p10"/>
          <p:cNvSpPr txBox="1"/>
          <p:nvPr>
            <p:ph idx="1" type="body"/>
          </p:nvPr>
        </p:nvSpPr>
        <p:spPr>
          <a:xfrm>
            <a:off x="319500" y="423057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55" name="Google Shape;5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ue-go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725"/>
            <a:ext cx="8520600" cy="6450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417800"/>
            <a:ext cx="8520600" cy="31509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indent="-317500" lvl="1" marL="9144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Lato"/>
                <a:ea typeface="Lato"/>
                <a:cs typeface="Lato"/>
                <a:sym typeface="Lato"/>
              </a:defRPr>
            </a:lvl1pPr>
            <a:lvl2pPr lvl="1" algn="r">
              <a:buNone/>
              <a:defRPr sz="1000">
                <a:solidFill>
                  <a:schemeClr val="dk1"/>
                </a:solidFill>
                <a:latin typeface="Lato"/>
                <a:ea typeface="Lato"/>
                <a:cs typeface="Lato"/>
                <a:sym typeface="Lato"/>
              </a:defRPr>
            </a:lvl2pPr>
            <a:lvl3pPr lvl="2" algn="r">
              <a:buNone/>
              <a:defRPr sz="1000">
                <a:solidFill>
                  <a:schemeClr val="dk1"/>
                </a:solidFill>
                <a:latin typeface="Lato"/>
                <a:ea typeface="Lato"/>
                <a:cs typeface="Lato"/>
                <a:sym typeface="Lato"/>
              </a:defRPr>
            </a:lvl3pPr>
            <a:lvl4pPr lvl="3" algn="r">
              <a:buNone/>
              <a:defRPr sz="1000">
                <a:solidFill>
                  <a:schemeClr val="dk1"/>
                </a:solidFill>
                <a:latin typeface="Lato"/>
                <a:ea typeface="Lato"/>
                <a:cs typeface="Lato"/>
                <a:sym typeface="Lato"/>
              </a:defRPr>
            </a:lvl4pPr>
            <a:lvl5pPr lvl="4" algn="r">
              <a:buNone/>
              <a:defRPr sz="1000">
                <a:solidFill>
                  <a:schemeClr val="dk1"/>
                </a:solidFill>
                <a:latin typeface="Lato"/>
                <a:ea typeface="Lato"/>
                <a:cs typeface="Lato"/>
                <a:sym typeface="Lato"/>
              </a:defRPr>
            </a:lvl5pPr>
            <a:lvl6pPr lvl="5" algn="r">
              <a:buNone/>
              <a:defRPr sz="1000">
                <a:solidFill>
                  <a:schemeClr val="dk1"/>
                </a:solidFill>
                <a:latin typeface="Lato"/>
                <a:ea typeface="Lato"/>
                <a:cs typeface="Lato"/>
                <a:sym typeface="Lato"/>
              </a:defRPr>
            </a:lvl6pPr>
            <a:lvl7pPr lvl="6" algn="r">
              <a:buNone/>
              <a:defRPr sz="1000">
                <a:solidFill>
                  <a:schemeClr val="dk1"/>
                </a:solidFill>
                <a:latin typeface="Lato"/>
                <a:ea typeface="Lato"/>
                <a:cs typeface="Lato"/>
                <a:sym typeface="Lato"/>
              </a:defRPr>
            </a:lvl7pPr>
            <a:lvl8pPr lvl="7" algn="r">
              <a:buNone/>
              <a:defRPr sz="1000">
                <a:solidFill>
                  <a:schemeClr val="dk1"/>
                </a:solidFill>
                <a:latin typeface="Lato"/>
                <a:ea typeface="Lato"/>
                <a:cs typeface="Lato"/>
                <a:sym typeface="Lato"/>
              </a:defRPr>
            </a:lvl8pPr>
            <a:lvl9pPr lvl="8" algn="r">
              <a:buNone/>
              <a:defRPr sz="1000">
                <a:solidFill>
                  <a:schemeClr val="dk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www.youtube.com/watch?v=j-LImcGQfYM" TargetMode="External"/><Relationship Id="rId4" Type="http://schemas.openxmlformats.org/officeDocument/2006/relationships/image" Target="../media/image1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image" Target="../media/image7.png"/><Relationship Id="rId5"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21.png"/><Relationship Id="rId5"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3.png"/><Relationship Id="rId10" Type="http://schemas.openxmlformats.org/officeDocument/2006/relationships/image" Target="../media/image11.png"/><Relationship Id="rId9"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19.png"/><Relationship Id="rId7" Type="http://schemas.openxmlformats.org/officeDocument/2006/relationships/image" Target="../media/image8.png"/><Relationship Id="rId8"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3"/>
          <p:cNvSpPr txBox="1"/>
          <p:nvPr>
            <p:ph type="ctrTitle"/>
          </p:nvPr>
        </p:nvSpPr>
        <p:spPr>
          <a:xfrm>
            <a:off x="311700" y="961300"/>
            <a:ext cx="8520600" cy="1835700"/>
          </a:xfrm>
          <a:prstGeom prst="rect">
            <a:avLst/>
          </a:prstGeom>
        </p:spPr>
        <p:txBody>
          <a:bodyPr anchorCtr="0" anchor="b" bIns="91425" lIns="91425" spcFirstLastPara="1" rIns="91425" wrap="square" tIns="91425">
            <a:noAutofit/>
          </a:bodyPr>
          <a:lstStyle/>
          <a:p>
            <a:pPr indent="0" lvl="0" marL="0" rtl="0" algn="l">
              <a:spcBef>
                <a:spcPts val="1000"/>
              </a:spcBef>
              <a:spcAft>
                <a:spcPts val="0"/>
              </a:spcAft>
              <a:buNone/>
            </a:pPr>
            <a:r>
              <a:rPr lang="en">
                <a:highlight>
                  <a:schemeClr val="lt1"/>
                </a:highlight>
                <a:latin typeface="Quicksand"/>
                <a:ea typeface="Quicksand"/>
                <a:cs typeface="Quicksand"/>
                <a:sym typeface="Quicksand"/>
              </a:rPr>
              <a:t>An Approach to Facial Recognition Technology</a:t>
            </a:r>
            <a:endParaRPr>
              <a:highlight>
                <a:schemeClr val="lt1"/>
              </a:highlight>
              <a:latin typeface="Quicksand"/>
              <a:ea typeface="Quicksand"/>
              <a:cs typeface="Quicksand"/>
              <a:sym typeface="Quicksand"/>
            </a:endParaRPr>
          </a:p>
        </p:txBody>
      </p:sp>
      <p:sp>
        <p:nvSpPr>
          <p:cNvPr id="69" name="Google Shape;69;p13"/>
          <p:cNvSpPr txBox="1"/>
          <p:nvPr>
            <p:ph idx="1" type="subTitle"/>
          </p:nvPr>
        </p:nvSpPr>
        <p:spPr>
          <a:xfrm>
            <a:off x="311700" y="3569700"/>
            <a:ext cx="8520600" cy="792600"/>
          </a:xfrm>
          <a:prstGeom prst="rect">
            <a:avLst/>
          </a:prstGeom>
        </p:spPr>
        <p:txBody>
          <a:bodyPr anchorCtr="0" anchor="b" bIns="91425" lIns="91425" spcFirstLastPara="1" rIns="91425" wrap="square" tIns="91425">
            <a:noAutofit/>
          </a:bodyPr>
          <a:lstStyle/>
          <a:p>
            <a:pPr indent="0" lvl="0" marL="0" rtl="0" algn="l">
              <a:spcBef>
                <a:spcPts val="1000"/>
              </a:spcBef>
              <a:spcAft>
                <a:spcPts val="0"/>
              </a:spcAft>
              <a:buNone/>
            </a:pPr>
            <a:r>
              <a:rPr lang="en">
                <a:latin typeface="Quicksand"/>
                <a:ea typeface="Quicksand"/>
                <a:cs typeface="Quicksand"/>
                <a:sym typeface="Quicksand"/>
              </a:rPr>
              <a:t>By: Aarushi Upadhyaya, White Pd. 5</a:t>
            </a:r>
            <a:endParaRPr>
              <a:latin typeface="Quicksand"/>
              <a:ea typeface="Quicksand"/>
              <a:cs typeface="Quicksand"/>
              <a:sym typeface="Quicksan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2"/>
          <p:cNvSpPr txBox="1"/>
          <p:nvPr>
            <p:ph type="title"/>
          </p:nvPr>
        </p:nvSpPr>
        <p:spPr>
          <a:xfrm>
            <a:off x="311700" y="177550"/>
            <a:ext cx="8520600" cy="84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Quicksand"/>
                <a:ea typeface="Quicksand"/>
                <a:cs typeface="Quicksand"/>
                <a:sym typeface="Quicksand"/>
              </a:rPr>
              <a:t>Plan</a:t>
            </a:r>
            <a:endParaRPr sz="4800">
              <a:solidFill>
                <a:srgbClr val="FFFFFF"/>
              </a:solidFill>
              <a:latin typeface="Quicksand"/>
              <a:ea typeface="Quicksand"/>
              <a:cs typeface="Quicksand"/>
              <a:sym typeface="Quicksand"/>
            </a:endParaRPr>
          </a:p>
        </p:txBody>
      </p:sp>
      <p:sp>
        <p:nvSpPr>
          <p:cNvPr id="167" name="Google Shape;167;p22"/>
          <p:cNvSpPr txBox="1"/>
          <p:nvPr>
            <p:ph idx="1" type="body"/>
          </p:nvPr>
        </p:nvSpPr>
        <p:spPr>
          <a:xfrm>
            <a:off x="311700" y="1171250"/>
            <a:ext cx="8832300" cy="5559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Font typeface="Quicksand"/>
              <a:buChar char="●"/>
            </a:pPr>
            <a:r>
              <a:rPr lang="en" sz="2400">
                <a:latin typeface="Quicksand"/>
                <a:ea typeface="Quicksand"/>
                <a:cs typeface="Quicksand"/>
                <a:sym typeface="Quicksand"/>
              </a:rPr>
              <a:t>CNNs confirm identity of face</a:t>
            </a:r>
            <a:endParaRPr sz="2400">
              <a:latin typeface="Quicksand"/>
              <a:ea typeface="Quicksand"/>
              <a:cs typeface="Quicksand"/>
              <a:sym typeface="Quicksand"/>
            </a:endParaRPr>
          </a:p>
        </p:txBody>
      </p:sp>
      <p:sp>
        <p:nvSpPr>
          <p:cNvPr id="168" name="Google Shape;168;p22"/>
          <p:cNvSpPr txBox="1"/>
          <p:nvPr>
            <p:ph idx="1" type="body"/>
          </p:nvPr>
        </p:nvSpPr>
        <p:spPr>
          <a:xfrm>
            <a:off x="414900" y="1880550"/>
            <a:ext cx="8520600" cy="756300"/>
          </a:xfrm>
          <a:prstGeom prst="rect">
            <a:avLst/>
          </a:prstGeom>
        </p:spPr>
        <p:txBody>
          <a:bodyPr anchorCtr="0" anchor="t" bIns="91425" lIns="91425" spcFirstLastPara="1" rIns="91425" wrap="square" tIns="91425">
            <a:noAutofit/>
          </a:bodyPr>
          <a:lstStyle/>
          <a:p>
            <a:pPr indent="-355600" lvl="0" marL="914400" marR="0" rtl="0" algn="l">
              <a:lnSpc>
                <a:spcPct val="150000"/>
              </a:lnSpc>
              <a:spcBef>
                <a:spcPts val="0"/>
              </a:spcBef>
              <a:spcAft>
                <a:spcPts val="0"/>
              </a:spcAft>
              <a:buSzPts val="2000"/>
              <a:buFont typeface="Quicksand"/>
              <a:buChar char="➢"/>
            </a:pPr>
            <a:r>
              <a:rPr lang="en" sz="2000">
                <a:latin typeface="Quicksand"/>
                <a:ea typeface="Quicksand"/>
                <a:cs typeface="Quicksand"/>
                <a:sym typeface="Quicksand"/>
              </a:rPr>
              <a:t>Structure:</a:t>
            </a:r>
            <a:endParaRPr sz="2000">
              <a:latin typeface="Quicksand"/>
              <a:ea typeface="Quicksand"/>
              <a:cs typeface="Quicksand"/>
              <a:sym typeface="Quicksand"/>
            </a:endParaRPr>
          </a:p>
          <a:p>
            <a:pPr indent="0" lvl="0" marL="457200" rtl="0" algn="l">
              <a:lnSpc>
                <a:spcPct val="150000"/>
              </a:lnSpc>
              <a:spcBef>
                <a:spcPts val="1600"/>
              </a:spcBef>
              <a:spcAft>
                <a:spcPts val="1600"/>
              </a:spcAft>
              <a:buNone/>
            </a:pPr>
            <a:r>
              <a:t/>
            </a:r>
            <a:endParaRPr sz="2400">
              <a:latin typeface="Quicksand"/>
              <a:ea typeface="Quicksand"/>
              <a:cs typeface="Quicksand"/>
              <a:sym typeface="Quicksand"/>
            </a:endParaRPr>
          </a:p>
        </p:txBody>
      </p:sp>
      <p:sp>
        <p:nvSpPr>
          <p:cNvPr id="169" name="Google Shape;169;p22"/>
          <p:cNvSpPr txBox="1"/>
          <p:nvPr>
            <p:ph idx="1" type="body"/>
          </p:nvPr>
        </p:nvSpPr>
        <p:spPr>
          <a:xfrm>
            <a:off x="414900" y="2571750"/>
            <a:ext cx="8633400" cy="756300"/>
          </a:xfrm>
          <a:prstGeom prst="rect">
            <a:avLst/>
          </a:prstGeom>
        </p:spPr>
        <p:txBody>
          <a:bodyPr anchorCtr="0" anchor="t" bIns="91425" lIns="91425" spcFirstLastPara="1" rIns="91425" wrap="square" tIns="91425">
            <a:noAutofit/>
          </a:bodyPr>
          <a:lstStyle/>
          <a:p>
            <a:pPr indent="-355600" lvl="0" marL="1371600" marR="0" rtl="0" algn="l">
              <a:lnSpc>
                <a:spcPct val="150000"/>
              </a:lnSpc>
              <a:spcBef>
                <a:spcPts val="0"/>
              </a:spcBef>
              <a:spcAft>
                <a:spcPts val="0"/>
              </a:spcAft>
              <a:buSzPts val="2000"/>
              <a:buFont typeface="Quicksand"/>
              <a:buChar char="●"/>
            </a:pPr>
            <a:r>
              <a:rPr lang="en" sz="2000">
                <a:latin typeface="Quicksand"/>
                <a:ea typeface="Quicksand"/>
                <a:cs typeface="Quicksand"/>
                <a:sym typeface="Quicksand"/>
              </a:rPr>
              <a:t>4 </a:t>
            </a:r>
            <a:r>
              <a:rPr lang="en" sz="2000">
                <a:latin typeface="Quicksand"/>
                <a:ea typeface="Quicksand"/>
                <a:cs typeface="Quicksand"/>
                <a:sym typeface="Quicksand"/>
              </a:rPr>
              <a:t>Convolution</a:t>
            </a:r>
            <a:r>
              <a:rPr lang="en" sz="2000">
                <a:latin typeface="Quicksand"/>
                <a:ea typeface="Quicksand"/>
                <a:cs typeface="Quicksand"/>
                <a:sym typeface="Quicksand"/>
              </a:rPr>
              <a:t> layers alternated with ‘Relu’ activation layers</a:t>
            </a:r>
            <a:endParaRPr sz="2000">
              <a:latin typeface="Quicksand"/>
              <a:ea typeface="Quicksand"/>
              <a:cs typeface="Quicksand"/>
              <a:sym typeface="Quicksand"/>
            </a:endParaRPr>
          </a:p>
        </p:txBody>
      </p:sp>
      <p:sp>
        <p:nvSpPr>
          <p:cNvPr id="170" name="Google Shape;170;p22"/>
          <p:cNvSpPr txBox="1"/>
          <p:nvPr>
            <p:ph idx="1" type="body"/>
          </p:nvPr>
        </p:nvSpPr>
        <p:spPr>
          <a:xfrm>
            <a:off x="414900" y="3328050"/>
            <a:ext cx="8520600" cy="756300"/>
          </a:xfrm>
          <a:prstGeom prst="rect">
            <a:avLst/>
          </a:prstGeom>
        </p:spPr>
        <p:txBody>
          <a:bodyPr anchorCtr="0" anchor="t" bIns="91425" lIns="91425" spcFirstLastPara="1" rIns="91425" wrap="square" tIns="91425">
            <a:noAutofit/>
          </a:bodyPr>
          <a:lstStyle/>
          <a:p>
            <a:pPr indent="-355600" lvl="0" marL="1371600" marR="0" rtl="0" algn="l">
              <a:lnSpc>
                <a:spcPct val="150000"/>
              </a:lnSpc>
              <a:spcBef>
                <a:spcPts val="0"/>
              </a:spcBef>
              <a:spcAft>
                <a:spcPts val="0"/>
              </a:spcAft>
              <a:buSzPts val="2000"/>
              <a:buFont typeface="Quicksand"/>
              <a:buChar char="●"/>
            </a:pPr>
            <a:r>
              <a:rPr lang="en" sz="2000">
                <a:latin typeface="Quicksand"/>
                <a:ea typeface="Quicksand"/>
                <a:cs typeface="Quicksand"/>
                <a:sym typeface="Quicksand"/>
              </a:rPr>
              <a:t>Followed by Flatten and Dense Layer</a:t>
            </a:r>
            <a:endParaRPr sz="2000">
              <a:latin typeface="Quicksand"/>
              <a:ea typeface="Quicksand"/>
              <a:cs typeface="Quicksand"/>
              <a:sym typeface="Quicksand"/>
            </a:endParaRPr>
          </a:p>
        </p:txBody>
      </p:sp>
      <p:sp>
        <p:nvSpPr>
          <p:cNvPr id="171" name="Google Shape;171;p22"/>
          <p:cNvSpPr txBox="1"/>
          <p:nvPr>
            <p:ph idx="1" type="body"/>
          </p:nvPr>
        </p:nvSpPr>
        <p:spPr>
          <a:xfrm>
            <a:off x="414900" y="3985400"/>
            <a:ext cx="8520600" cy="756300"/>
          </a:xfrm>
          <a:prstGeom prst="rect">
            <a:avLst/>
          </a:prstGeom>
        </p:spPr>
        <p:txBody>
          <a:bodyPr anchorCtr="0" anchor="t" bIns="91425" lIns="91425" spcFirstLastPara="1" rIns="91425" wrap="square" tIns="91425">
            <a:noAutofit/>
          </a:bodyPr>
          <a:lstStyle/>
          <a:p>
            <a:pPr indent="-355600" lvl="0" marL="914400" marR="0" rtl="0" algn="l">
              <a:lnSpc>
                <a:spcPct val="150000"/>
              </a:lnSpc>
              <a:spcBef>
                <a:spcPts val="0"/>
              </a:spcBef>
              <a:spcAft>
                <a:spcPts val="0"/>
              </a:spcAft>
              <a:buClr>
                <a:srgbClr val="FFFFFF"/>
              </a:buClr>
              <a:buSzPts val="2000"/>
              <a:buFont typeface="Quicksand"/>
              <a:buChar char="➢"/>
            </a:pPr>
            <a:r>
              <a:rPr lang="en" sz="2000">
                <a:solidFill>
                  <a:srgbClr val="FFFFFF"/>
                </a:solidFill>
                <a:latin typeface="Quicksand"/>
                <a:ea typeface="Quicksand"/>
                <a:cs typeface="Quicksand"/>
                <a:sym typeface="Quicksand"/>
              </a:rPr>
              <a:t>Data: Divided 70% training 30% testing, inputted using numpy</a:t>
            </a:r>
            <a:endParaRPr sz="2400">
              <a:solidFill>
                <a:srgbClr val="FFFFFF"/>
              </a:solidFill>
              <a:latin typeface="Quicksand"/>
              <a:ea typeface="Quicksand"/>
              <a:cs typeface="Quicksand"/>
              <a:sym typeface="Quicksand"/>
            </a:endParaRPr>
          </a:p>
        </p:txBody>
      </p:sp>
      <p:pic>
        <p:nvPicPr>
          <p:cNvPr id="172" name="Google Shape;172;p22"/>
          <p:cNvPicPr preferRelativeResize="0"/>
          <p:nvPr/>
        </p:nvPicPr>
        <p:blipFill>
          <a:blip r:embed="rId3">
            <a:alphaModFix/>
          </a:blip>
          <a:stretch>
            <a:fillRect/>
          </a:stretch>
        </p:blipFill>
        <p:spPr>
          <a:xfrm>
            <a:off x="6580541" y="3193825"/>
            <a:ext cx="1910658" cy="756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par>
                                <p:cTn fill="hold" nodeType="with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3"/>
          <p:cNvSpPr txBox="1"/>
          <p:nvPr>
            <p:ph type="title"/>
          </p:nvPr>
        </p:nvSpPr>
        <p:spPr>
          <a:xfrm>
            <a:off x="311700" y="177550"/>
            <a:ext cx="8520600" cy="84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Quicksand"/>
                <a:ea typeface="Quicksand"/>
                <a:cs typeface="Quicksand"/>
                <a:sym typeface="Quicksand"/>
              </a:rPr>
              <a:t>Results</a:t>
            </a:r>
            <a:endParaRPr sz="4800">
              <a:latin typeface="Quicksand"/>
              <a:ea typeface="Quicksand"/>
              <a:cs typeface="Quicksand"/>
              <a:sym typeface="Quicksand"/>
            </a:endParaRPr>
          </a:p>
        </p:txBody>
      </p:sp>
      <p:sp>
        <p:nvSpPr>
          <p:cNvPr id="178" name="Google Shape;178;p23"/>
          <p:cNvSpPr txBox="1"/>
          <p:nvPr>
            <p:ph idx="1" type="body"/>
          </p:nvPr>
        </p:nvSpPr>
        <p:spPr>
          <a:xfrm>
            <a:off x="311700" y="1171250"/>
            <a:ext cx="8832300" cy="5559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Font typeface="Quicksand"/>
              <a:buChar char="●"/>
            </a:pPr>
            <a:r>
              <a:rPr lang="en" sz="2400">
                <a:latin typeface="Quicksand"/>
                <a:ea typeface="Quicksand"/>
                <a:cs typeface="Quicksand"/>
                <a:sym typeface="Quicksand"/>
              </a:rPr>
              <a:t>Accuracy: around 75%</a:t>
            </a:r>
            <a:endParaRPr sz="2400">
              <a:latin typeface="Quicksand"/>
              <a:ea typeface="Quicksand"/>
              <a:cs typeface="Quicksand"/>
              <a:sym typeface="Quicksand"/>
            </a:endParaRPr>
          </a:p>
        </p:txBody>
      </p:sp>
      <p:sp>
        <p:nvSpPr>
          <p:cNvPr id="179" name="Google Shape;179;p23"/>
          <p:cNvSpPr txBox="1"/>
          <p:nvPr>
            <p:ph idx="1" type="body"/>
          </p:nvPr>
        </p:nvSpPr>
        <p:spPr>
          <a:xfrm>
            <a:off x="311700" y="1912563"/>
            <a:ext cx="8832300" cy="5559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Font typeface="Quicksand"/>
              <a:buChar char="●"/>
            </a:pPr>
            <a:r>
              <a:rPr lang="en" sz="2400">
                <a:latin typeface="Quicksand"/>
                <a:ea typeface="Quicksand"/>
                <a:cs typeface="Quicksand"/>
                <a:sym typeface="Quicksand"/>
              </a:rPr>
              <a:t>Compared to the average, similar</a:t>
            </a:r>
            <a:endParaRPr sz="2400">
              <a:solidFill>
                <a:srgbClr val="FF0000"/>
              </a:solidFill>
              <a:latin typeface="Quicksand"/>
              <a:ea typeface="Quicksand"/>
              <a:cs typeface="Quicksand"/>
              <a:sym typeface="Quicksand"/>
            </a:endParaRPr>
          </a:p>
        </p:txBody>
      </p:sp>
      <p:sp>
        <p:nvSpPr>
          <p:cNvPr id="180" name="Google Shape;180;p23"/>
          <p:cNvSpPr txBox="1"/>
          <p:nvPr>
            <p:ph idx="1" type="body"/>
          </p:nvPr>
        </p:nvSpPr>
        <p:spPr>
          <a:xfrm>
            <a:off x="311700" y="2653875"/>
            <a:ext cx="8832300" cy="5559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Font typeface="Quicksand"/>
              <a:buChar char="●"/>
            </a:pPr>
            <a:r>
              <a:rPr lang="en" sz="2400">
                <a:latin typeface="Quicksand"/>
                <a:ea typeface="Quicksand"/>
                <a:cs typeface="Quicksand"/>
                <a:sym typeface="Quicksand"/>
              </a:rPr>
              <a:t>Future: improve accuracy with more data</a:t>
            </a:r>
            <a:endParaRPr sz="2400">
              <a:solidFill>
                <a:srgbClr val="FF0000"/>
              </a:solidFill>
              <a:latin typeface="Quicksand"/>
              <a:ea typeface="Quicksand"/>
              <a:cs typeface="Quicksand"/>
              <a:sym typeface="Quicksand"/>
            </a:endParaRPr>
          </a:p>
        </p:txBody>
      </p:sp>
      <p:pic>
        <p:nvPicPr>
          <p:cNvPr id="181" name="Google Shape;181;p23"/>
          <p:cNvPicPr preferRelativeResize="0"/>
          <p:nvPr/>
        </p:nvPicPr>
        <p:blipFill>
          <a:blip r:embed="rId3">
            <a:alphaModFix/>
          </a:blip>
          <a:stretch>
            <a:fillRect/>
          </a:stretch>
        </p:blipFill>
        <p:spPr>
          <a:xfrm>
            <a:off x="2418850" y="3209775"/>
            <a:ext cx="4162809" cy="1628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par>
                                <p:cTn fill="hold" nodeType="with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4"/>
          <p:cNvSpPr txBox="1"/>
          <p:nvPr>
            <p:ph type="title"/>
          </p:nvPr>
        </p:nvSpPr>
        <p:spPr>
          <a:xfrm>
            <a:off x="509550" y="1753650"/>
            <a:ext cx="8124900" cy="163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9600">
                <a:latin typeface="Quicksand"/>
                <a:ea typeface="Quicksand"/>
                <a:cs typeface="Quicksand"/>
                <a:sym typeface="Quicksand"/>
              </a:rPr>
              <a:t>Demo</a:t>
            </a:r>
            <a:endParaRPr sz="9600">
              <a:latin typeface="Quicksand"/>
              <a:ea typeface="Quicksand"/>
              <a:cs typeface="Quicksand"/>
              <a:sym typeface="Quicksan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5"/>
          <p:cNvSpPr txBox="1"/>
          <p:nvPr>
            <p:ph type="title"/>
          </p:nvPr>
        </p:nvSpPr>
        <p:spPr>
          <a:xfrm>
            <a:off x="311700" y="177550"/>
            <a:ext cx="8520600" cy="84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Quicksand"/>
                <a:ea typeface="Quicksand"/>
                <a:cs typeface="Quicksand"/>
                <a:sym typeface="Quicksand"/>
              </a:rPr>
              <a:t>Demo</a:t>
            </a:r>
            <a:endParaRPr sz="4800">
              <a:latin typeface="Quicksand"/>
              <a:ea typeface="Quicksand"/>
              <a:cs typeface="Quicksand"/>
              <a:sym typeface="Quicksand"/>
            </a:endParaRPr>
          </a:p>
        </p:txBody>
      </p:sp>
      <p:pic>
        <p:nvPicPr>
          <p:cNvPr descr="With freeze frame @ end" id="192" name="Google Shape;192;p25" title="Syslab Demo 10E 2">
            <a:hlinkClick r:id="rId3"/>
          </p:cNvPr>
          <p:cNvPicPr preferRelativeResize="0"/>
          <p:nvPr/>
        </p:nvPicPr>
        <p:blipFill>
          <a:blip r:embed="rId4">
            <a:alphaModFix/>
          </a:blip>
          <a:stretch>
            <a:fillRect/>
          </a:stretch>
        </p:blipFill>
        <p:spPr>
          <a:xfrm>
            <a:off x="821888" y="-591975"/>
            <a:ext cx="7500224" cy="5625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26"/>
          <p:cNvSpPr txBox="1"/>
          <p:nvPr>
            <p:ph type="title"/>
          </p:nvPr>
        </p:nvSpPr>
        <p:spPr>
          <a:xfrm>
            <a:off x="311700" y="177550"/>
            <a:ext cx="8520600" cy="84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Quicksand"/>
                <a:ea typeface="Quicksand"/>
                <a:cs typeface="Quicksand"/>
                <a:sym typeface="Quicksand"/>
              </a:rPr>
              <a:t>Real-World Applications</a:t>
            </a:r>
            <a:endParaRPr sz="4800">
              <a:solidFill>
                <a:srgbClr val="FFFFFF"/>
              </a:solidFill>
              <a:latin typeface="Quicksand"/>
              <a:ea typeface="Quicksand"/>
              <a:cs typeface="Quicksand"/>
              <a:sym typeface="Quicksand"/>
            </a:endParaRPr>
          </a:p>
        </p:txBody>
      </p:sp>
      <p:sp>
        <p:nvSpPr>
          <p:cNvPr id="198" name="Google Shape;198;p26"/>
          <p:cNvSpPr txBox="1"/>
          <p:nvPr>
            <p:ph idx="1" type="body"/>
          </p:nvPr>
        </p:nvSpPr>
        <p:spPr>
          <a:xfrm>
            <a:off x="311700" y="1081400"/>
            <a:ext cx="8832300" cy="5559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Font typeface="Quicksand"/>
              <a:buChar char="●"/>
            </a:pPr>
            <a:r>
              <a:rPr lang="en" sz="2400">
                <a:latin typeface="Quicksand"/>
                <a:ea typeface="Quicksand"/>
                <a:cs typeface="Quicksand"/>
                <a:sym typeface="Quicksand"/>
              </a:rPr>
              <a:t>Already being used</a:t>
            </a:r>
            <a:endParaRPr sz="2400">
              <a:latin typeface="Quicksand"/>
              <a:ea typeface="Quicksand"/>
              <a:cs typeface="Quicksand"/>
              <a:sym typeface="Quicksand"/>
            </a:endParaRPr>
          </a:p>
        </p:txBody>
      </p:sp>
      <p:sp>
        <p:nvSpPr>
          <p:cNvPr id="199" name="Google Shape;199;p26"/>
          <p:cNvSpPr txBox="1"/>
          <p:nvPr>
            <p:ph idx="1" type="body"/>
          </p:nvPr>
        </p:nvSpPr>
        <p:spPr>
          <a:xfrm>
            <a:off x="374675" y="1605525"/>
            <a:ext cx="8832300" cy="555900"/>
          </a:xfrm>
          <a:prstGeom prst="rect">
            <a:avLst/>
          </a:prstGeom>
        </p:spPr>
        <p:txBody>
          <a:bodyPr anchorCtr="0" anchor="t" bIns="91425" lIns="91425" spcFirstLastPara="1" rIns="91425" wrap="square" tIns="91425">
            <a:noAutofit/>
          </a:bodyPr>
          <a:lstStyle/>
          <a:p>
            <a:pPr indent="-355600" lvl="0" marL="914400" rtl="0" algn="l">
              <a:lnSpc>
                <a:spcPct val="150000"/>
              </a:lnSpc>
              <a:spcBef>
                <a:spcPts val="0"/>
              </a:spcBef>
              <a:spcAft>
                <a:spcPts val="0"/>
              </a:spcAft>
              <a:buSzPts val="2000"/>
              <a:buFont typeface="Quicksand"/>
              <a:buChar char="➢"/>
            </a:pPr>
            <a:r>
              <a:rPr lang="en" sz="2000">
                <a:latin typeface="Quicksand"/>
                <a:ea typeface="Quicksand"/>
                <a:cs typeface="Quicksand"/>
                <a:sym typeface="Quicksand"/>
              </a:rPr>
              <a:t>iPhone X</a:t>
            </a:r>
            <a:endParaRPr sz="2000">
              <a:latin typeface="Quicksand"/>
              <a:ea typeface="Quicksand"/>
              <a:cs typeface="Quicksand"/>
              <a:sym typeface="Quicksand"/>
            </a:endParaRPr>
          </a:p>
        </p:txBody>
      </p:sp>
      <p:sp>
        <p:nvSpPr>
          <p:cNvPr id="200" name="Google Shape;200;p26"/>
          <p:cNvSpPr txBox="1"/>
          <p:nvPr>
            <p:ph idx="1" type="body"/>
          </p:nvPr>
        </p:nvSpPr>
        <p:spPr>
          <a:xfrm>
            <a:off x="374675" y="2193200"/>
            <a:ext cx="8832300" cy="555900"/>
          </a:xfrm>
          <a:prstGeom prst="rect">
            <a:avLst/>
          </a:prstGeom>
        </p:spPr>
        <p:txBody>
          <a:bodyPr anchorCtr="0" anchor="t" bIns="91425" lIns="91425" spcFirstLastPara="1" rIns="91425" wrap="square" tIns="91425">
            <a:noAutofit/>
          </a:bodyPr>
          <a:lstStyle/>
          <a:p>
            <a:pPr indent="-355600" lvl="0" marL="914400" rtl="0" algn="l">
              <a:lnSpc>
                <a:spcPct val="150000"/>
              </a:lnSpc>
              <a:spcBef>
                <a:spcPts val="0"/>
              </a:spcBef>
              <a:spcAft>
                <a:spcPts val="0"/>
              </a:spcAft>
              <a:buSzPts val="2000"/>
              <a:buFont typeface="Quicksand"/>
              <a:buChar char="➢"/>
            </a:pPr>
            <a:r>
              <a:rPr lang="en" sz="2000">
                <a:latin typeface="Quicksand"/>
                <a:ea typeface="Quicksand"/>
                <a:cs typeface="Quicksand"/>
                <a:sym typeface="Quicksand"/>
              </a:rPr>
              <a:t>Social Media automatic tagging</a:t>
            </a:r>
            <a:endParaRPr sz="2000">
              <a:latin typeface="Quicksand"/>
              <a:ea typeface="Quicksand"/>
              <a:cs typeface="Quicksand"/>
              <a:sym typeface="Quicksand"/>
            </a:endParaRPr>
          </a:p>
        </p:txBody>
      </p:sp>
      <p:sp>
        <p:nvSpPr>
          <p:cNvPr id="201" name="Google Shape;201;p26"/>
          <p:cNvSpPr txBox="1"/>
          <p:nvPr>
            <p:ph idx="1" type="body"/>
          </p:nvPr>
        </p:nvSpPr>
        <p:spPr>
          <a:xfrm>
            <a:off x="374675" y="2749100"/>
            <a:ext cx="8832300" cy="555900"/>
          </a:xfrm>
          <a:prstGeom prst="rect">
            <a:avLst/>
          </a:prstGeom>
        </p:spPr>
        <p:txBody>
          <a:bodyPr anchorCtr="0" anchor="t" bIns="91425" lIns="91425" spcFirstLastPara="1" rIns="91425" wrap="square" tIns="91425">
            <a:noAutofit/>
          </a:bodyPr>
          <a:lstStyle/>
          <a:p>
            <a:pPr indent="-355600" lvl="0" marL="914400" rtl="0" algn="l">
              <a:lnSpc>
                <a:spcPct val="150000"/>
              </a:lnSpc>
              <a:spcBef>
                <a:spcPts val="0"/>
              </a:spcBef>
              <a:spcAft>
                <a:spcPts val="0"/>
              </a:spcAft>
              <a:buSzPts val="2000"/>
              <a:buFont typeface="Quicksand"/>
              <a:buChar char="➢"/>
            </a:pPr>
            <a:r>
              <a:rPr lang="en" sz="2000">
                <a:latin typeface="Quicksand"/>
                <a:ea typeface="Quicksand"/>
                <a:cs typeface="Quicksand"/>
                <a:sym typeface="Quicksand"/>
              </a:rPr>
              <a:t>Mastercard’s plan for online biometric payment </a:t>
            </a:r>
            <a:endParaRPr sz="2000">
              <a:latin typeface="Quicksand"/>
              <a:ea typeface="Quicksand"/>
              <a:cs typeface="Quicksand"/>
              <a:sym typeface="Quicksand"/>
            </a:endParaRPr>
          </a:p>
        </p:txBody>
      </p:sp>
      <p:sp>
        <p:nvSpPr>
          <p:cNvPr id="202" name="Google Shape;202;p26"/>
          <p:cNvSpPr txBox="1"/>
          <p:nvPr>
            <p:ph idx="1" type="body"/>
          </p:nvPr>
        </p:nvSpPr>
        <p:spPr>
          <a:xfrm>
            <a:off x="311700" y="3305000"/>
            <a:ext cx="8832300" cy="5559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Font typeface="Quicksand"/>
              <a:buChar char="●"/>
            </a:pPr>
            <a:r>
              <a:rPr lang="en" sz="2400">
                <a:latin typeface="Quicksand"/>
                <a:ea typeface="Quicksand"/>
                <a:cs typeface="Quicksand"/>
                <a:sym typeface="Quicksand"/>
              </a:rPr>
              <a:t>Future Applications</a:t>
            </a:r>
            <a:endParaRPr sz="2400">
              <a:latin typeface="Quicksand"/>
              <a:ea typeface="Quicksand"/>
              <a:cs typeface="Quicksand"/>
              <a:sym typeface="Quicksand"/>
            </a:endParaRPr>
          </a:p>
        </p:txBody>
      </p:sp>
      <p:sp>
        <p:nvSpPr>
          <p:cNvPr id="203" name="Google Shape;203;p26"/>
          <p:cNvSpPr txBox="1"/>
          <p:nvPr>
            <p:ph idx="1" type="body"/>
          </p:nvPr>
        </p:nvSpPr>
        <p:spPr>
          <a:xfrm>
            <a:off x="374675" y="3860900"/>
            <a:ext cx="8832300" cy="1104000"/>
          </a:xfrm>
          <a:prstGeom prst="rect">
            <a:avLst/>
          </a:prstGeom>
        </p:spPr>
        <p:txBody>
          <a:bodyPr anchorCtr="0" anchor="t" bIns="91425" lIns="91425" spcFirstLastPara="1" rIns="91425" wrap="square" tIns="91425">
            <a:noAutofit/>
          </a:bodyPr>
          <a:lstStyle/>
          <a:p>
            <a:pPr indent="-355600" lvl="0" marL="914400" rtl="0" algn="l">
              <a:lnSpc>
                <a:spcPct val="150000"/>
              </a:lnSpc>
              <a:spcBef>
                <a:spcPts val="0"/>
              </a:spcBef>
              <a:spcAft>
                <a:spcPts val="0"/>
              </a:spcAft>
              <a:buSzPts val="2000"/>
              <a:buFont typeface="Quicksand"/>
              <a:buChar char="➢"/>
            </a:pPr>
            <a:r>
              <a:rPr lang="en" sz="2000">
                <a:latin typeface="Quicksand"/>
                <a:ea typeface="Quicksand"/>
                <a:cs typeface="Quicksand"/>
                <a:sym typeface="Quicksand"/>
              </a:rPr>
              <a:t>My original purpose: A facial recognition-based attendance system</a:t>
            </a:r>
            <a:r>
              <a:rPr lang="en" sz="2000">
                <a:latin typeface="Quicksand"/>
                <a:ea typeface="Quicksand"/>
                <a:cs typeface="Quicksand"/>
                <a:sym typeface="Quicksand"/>
              </a:rPr>
              <a:t> </a:t>
            </a:r>
            <a:endParaRPr sz="2000">
              <a:latin typeface="Quicksand"/>
              <a:ea typeface="Quicksand"/>
              <a:cs typeface="Quicksand"/>
              <a:sym typeface="Quicksa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27"/>
          <p:cNvSpPr txBox="1"/>
          <p:nvPr>
            <p:ph type="title"/>
          </p:nvPr>
        </p:nvSpPr>
        <p:spPr>
          <a:xfrm>
            <a:off x="311700" y="1749450"/>
            <a:ext cx="8520600" cy="164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9600">
                <a:latin typeface="Quicksand"/>
                <a:ea typeface="Quicksand"/>
                <a:cs typeface="Quicksand"/>
                <a:sym typeface="Quicksand"/>
              </a:rPr>
              <a:t>Questions?</a:t>
            </a:r>
            <a:endParaRPr sz="9600">
              <a:latin typeface="Quicksand"/>
              <a:ea typeface="Quicksand"/>
              <a:cs typeface="Quicksand"/>
              <a:sym typeface="Quicksan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8"/>
          <p:cNvSpPr txBox="1"/>
          <p:nvPr>
            <p:ph type="title"/>
          </p:nvPr>
        </p:nvSpPr>
        <p:spPr>
          <a:xfrm>
            <a:off x="311700" y="1749450"/>
            <a:ext cx="8520600" cy="164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9600">
                <a:latin typeface="Quicksand"/>
                <a:ea typeface="Quicksand"/>
                <a:cs typeface="Quicksand"/>
                <a:sym typeface="Quicksand"/>
              </a:rPr>
              <a:t>Thank you!</a:t>
            </a:r>
            <a:endParaRPr sz="9600">
              <a:latin typeface="Quicksand"/>
              <a:ea typeface="Quicksand"/>
              <a:cs typeface="Quicksand"/>
              <a:sym typeface="Quicksan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4"/>
          <p:cNvSpPr txBox="1"/>
          <p:nvPr>
            <p:ph type="title"/>
          </p:nvPr>
        </p:nvSpPr>
        <p:spPr>
          <a:xfrm>
            <a:off x="311700" y="177550"/>
            <a:ext cx="8520600" cy="84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Quicksand"/>
                <a:ea typeface="Quicksand"/>
                <a:cs typeface="Quicksand"/>
                <a:sym typeface="Quicksand"/>
              </a:rPr>
              <a:t>Motivation</a:t>
            </a:r>
            <a:endParaRPr sz="4800">
              <a:latin typeface="Quicksand"/>
              <a:ea typeface="Quicksand"/>
              <a:cs typeface="Quicksand"/>
              <a:sym typeface="Quicksand"/>
            </a:endParaRPr>
          </a:p>
        </p:txBody>
      </p:sp>
      <p:sp>
        <p:nvSpPr>
          <p:cNvPr id="75" name="Google Shape;75;p14"/>
          <p:cNvSpPr txBox="1"/>
          <p:nvPr>
            <p:ph idx="1" type="body"/>
          </p:nvPr>
        </p:nvSpPr>
        <p:spPr>
          <a:xfrm>
            <a:off x="4154400" y="2414300"/>
            <a:ext cx="4677900" cy="11172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Font typeface="Quicksand"/>
              <a:buChar char="●"/>
            </a:pPr>
            <a:r>
              <a:rPr lang="en" sz="2400">
                <a:latin typeface="Quicksand"/>
                <a:ea typeface="Quicksand"/>
                <a:cs typeface="Quicksand"/>
                <a:sym typeface="Quicksand"/>
              </a:rPr>
              <a:t>Potential Applications in the real world</a:t>
            </a:r>
            <a:endParaRPr sz="2400">
              <a:latin typeface="Quicksand"/>
              <a:ea typeface="Quicksand"/>
              <a:cs typeface="Quicksand"/>
              <a:sym typeface="Quicksand"/>
            </a:endParaRPr>
          </a:p>
        </p:txBody>
      </p:sp>
      <p:pic>
        <p:nvPicPr>
          <p:cNvPr id="76" name="Google Shape;76;p14"/>
          <p:cNvPicPr preferRelativeResize="0"/>
          <p:nvPr/>
        </p:nvPicPr>
        <p:blipFill>
          <a:blip r:embed="rId3">
            <a:alphaModFix/>
          </a:blip>
          <a:stretch>
            <a:fillRect/>
          </a:stretch>
        </p:blipFill>
        <p:spPr>
          <a:xfrm>
            <a:off x="360513" y="3044125"/>
            <a:ext cx="3338974" cy="1896775"/>
          </a:xfrm>
          <a:prstGeom prst="rect">
            <a:avLst/>
          </a:prstGeom>
          <a:noFill/>
          <a:ln>
            <a:noFill/>
          </a:ln>
        </p:spPr>
      </p:pic>
      <p:sp>
        <p:nvSpPr>
          <p:cNvPr id="77" name="Google Shape;77;p14"/>
          <p:cNvSpPr txBox="1"/>
          <p:nvPr>
            <p:ph idx="1" type="body"/>
          </p:nvPr>
        </p:nvSpPr>
        <p:spPr>
          <a:xfrm>
            <a:off x="4154400" y="1136300"/>
            <a:ext cx="4677900" cy="11172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Font typeface="Quicksand"/>
              <a:buChar char="●"/>
            </a:pPr>
            <a:r>
              <a:rPr lang="en" sz="2400">
                <a:latin typeface="Quicksand"/>
                <a:ea typeface="Quicksand"/>
                <a:cs typeface="Quicksand"/>
                <a:sym typeface="Quicksand"/>
              </a:rPr>
              <a:t>I</a:t>
            </a:r>
            <a:r>
              <a:rPr lang="en" sz="2400">
                <a:latin typeface="Quicksand"/>
                <a:ea typeface="Quicksand"/>
                <a:cs typeface="Quicksand"/>
                <a:sym typeface="Quicksand"/>
              </a:rPr>
              <a:t>mprovements in facial recognition technology</a:t>
            </a:r>
            <a:endParaRPr sz="2400">
              <a:latin typeface="Quicksand"/>
              <a:ea typeface="Quicksand"/>
              <a:cs typeface="Quicksand"/>
              <a:sym typeface="Quicksand"/>
            </a:endParaRPr>
          </a:p>
        </p:txBody>
      </p:sp>
      <p:sp>
        <p:nvSpPr>
          <p:cNvPr id="78" name="Google Shape;78;p14"/>
          <p:cNvSpPr txBox="1"/>
          <p:nvPr>
            <p:ph idx="1" type="body"/>
          </p:nvPr>
        </p:nvSpPr>
        <p:spPr>
          <a:xfrm>
            <a:off x="4049425" y="3584900"/>
            <a:ext cx="5324400" cy="1117200"/>
          </a:xfrm>
          <a:prstGeom prst="rect">
            <a:avLst/>
          </a:prstGeom>
        </p:spPr>
        <p:txBody>
          <a:bodyPr anchorCtr="0" anchor="t" bIns="91425" lIns="91425" spcFirstLastPara="1" rIns="91425" wrap="square" tIns="91425">
            <a:noAutofit/>
          </a:bodyPr>
          <a:lstStyle/>
          <a:p>
            <a:pPr indent="-355600" lvl="0" marL="914400" rtl="0" algn="l">
              <a:lnSpc>
                <a:spcPct val="150000"/>
              </a:lnSpc>
              <a:spcBef>
                <a:spcPts val="0"/>
              </a:spcBef>
              <a:spcAft>
                <a:spcPts val="0"/>
              </a:spcAft>
              <a:buSzPts val="2000"/>
              <a:buFont typeface="Quicksand"/>
              <a:buChar char="➢"/>
            </a:pPr>
            <a:r>
              <a:rPr lang="en" sz="2000">
                <a:latin typeface="Quicksand"/>
                <a:ea typeface="Quicksand"/>
                <a:cs typeface="Quicksand"/>
                <a:sym typeface="Quicksand"/>
              </a:rPr>
              <a:t>A</a:t>
            </a:r>
            <a:r>
              <a:rPr lang="en" sz="2000">
                <a:latin typeface="Quicksand"/>
                <a:ea typeface="Quicksand"/>
                <a:cs typeface="Quicksand"/>
                <a:sym typeface="Quicksand"/>
              </a:rPr>
              <a:t>ttendance-taking could be more efficient</a:t>
            </a:r>
            <a:endParaRPr sz="2000">
              <a:latin typeface="Quicksand"/>
              <a:ea typeface="Quicksand"/>
              <a:cs typeface="Quicksand"/>
              <a:sym typeface="Quicksand"/>
            </a:endParaRPr>
          </a:p>
        </p:txBody>
      </p:sp>
      <p:pic>
        <p:nvPicPr>
          <p:cNvPr id="79" name="Google Shape;79;p14"/>
          <p:cNvPicPr preferRelativeResize="0"/>
          <p:nvPr/>
        </p:nvPicPr>
        <p:blipFill>
          <a:blip r:embed="rId4">
            <a:alphaModFix/>
          </a:blip>
          <a:stretch>
            <a:fillRect/>
          </a:stretch>
        </p:blipFill>
        <p:spPr>
          <a:xfrm>
            <a:off x="408413" y="1017838"/>
            <a:ext cx="3243174" cy="1824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1000"/>
                                        <p:tgtEl>
                                          <p:spTgt spid="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1000"/>
                                        <p:tgtEl>
                                          <p:spTgt spid="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1000"/>
                                        <p:tgtEl>
                                          <p:spTgt spid="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5"/>
          <p:cNvSpPr txBox="1"/>
          <p:nvPr>
            <p:ph type="title"/>
          </p:nvPr>
        </p:nvSpPr>
        <p:spPr>
          <a:xfrm>
            <a:off x="311700" y="177550"/>
            <a:ext cx="8520600" cy="84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Quicksand"/>
                <a:ea typeface="Quicksand"/>
                <a:cs typeface="Quicksand"/>
                <a:sym typeface="Quicksand"/>
              </a:rPr>
              <a:t>Plan</a:t>
            </a:r>
            <a:endParaRPr sz="4800">
              <a:latin typeface="Quicksand"/>
              <a:ea typeface="Quicksand"/>
              <a:cs typeface="Quicksand"/>
              <a:sym typeface="Quicksand"/>
            </a:endParaRPr>
          </a:p>
        </p:txBody>
      </p:sp>
      <p:sp>
        <p:nvSpPr>
          <p:cNvPr id="85" name="Google Shape;85;p15"/>
          <p:cNvSpPr txBox="1"/>
          <p:nvPr>
            <p:ph idx="1" type="body"/>
          </p:nvPr>
        </p:nvSpPr>
        <p:spPr>
          <a:xfrm>
            <a:off x="311700" y="1270750"/>
            <a:ext cx="8520600" cy="13011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Font typeface="Quicksand"/>
              <a:buChar char="●"/>
            </a:pPr>
            <a:r>
              <a:rPr lang="en" sz="2400">
                <a:latin typeface="Quicksand"/>
                <a:ea typeface="Quicksand"/>
                <a:cs typeface="Quicksand"/>
                <a:sym typeface="Quicksand"/>
              </a:rPr>
              <a:t>Data used: Acquired &amp; downloaded pictures from AT&amp;T Labs - 40 subjects, 10 B&amp;W photos each</a:t>
            </a:r>
            <a:endParaRPr sz="2400">
              <a:latin typeface="Quicksand"/>
              <a:ea typeface="Quicksand"/>
              <a:cs typeface="Quicksand"/>
              <a:sym typeface="Quicksand"/>
            </a:endParaRPr>
          </a:p>
        </p:txBody>
      </p:sp>
      <p:sp>
        <p:nvSpPr>
          <p:cNvPr id="86" name="Google Shape;86;p15"/>
          <p:cNvSpPr txBox="1"/>
          <p:nvPr>
            <p:ph idx="1" type="body"/>
          </p:nvPr>
        </p:nvSpPr>
        <p:spPr>
          <a:xfrm>
            <a:off x="311700" y="2480800"/>
            <a:ext cx="8520600" cy="7302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Font typeface="Quicksand"/>
              <a:buChar char="●"/>
            </a:pPr>
            <a:r>
              <a:rPr lang="en" sz="2400">
                <a:latin typeface="Quicksand"/>
                <a:ea typeface="Quicksand"/>
                <a:cs typeface="Quicksand"/>
                <a:sym typeface="Quicksand"/>
              </a:rPr>
              <a:t>Programmed in an anaconda environment</a:t>
            </a:r>
            <a:endParaRPr sz="2400">
              <a:latin typeface="Quicksand"/>
              <a:ea typeface="Quicksand"/>
              <a:cs typeface="Quicksand"/>
              <a:sym typeface="Quicksa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1000"/>
                                        <p:tgtEl>
                                          <p:spTgt spid="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000"/>
                                        <p:tgtEl>
                                          <p:spTgt spid="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6"/>
          <p:cNvSpPr txBox="1"/>
          <p:nvPr>
            <p:ph type="title"/>
          </p:nvPr>
        </p:nvSpPr>
        <p:spPr>
          <a:xfrm>
            <a:off x="311700" y="177550"/>
            <a:ext cx="8520600" cy="84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Quicksand"/>
                <a:ea typeface="Quicksand"/>
                <a:cs typeface="Quicksand"/>
                <a:sym typeface="Quicksand"/>
              </a:rPr>
              <a:t>Plan</a:t>
            </a:r>
            <a:endParaRPr sz="4800">
              <a:latin typeface="Quicksand"/>
              <a:ea typeface="Quicksand"/>
              <a:cs typeface="Quicksand"/>
              <a:sym typeface="Quicksand"/>
            </a:endParaRPr>
          </a:p>
          <a:p>
            <a:pPr indent="0" lvl="0" marL="0" rtl="0" algn="ctr">
              <a:spcBef>
                <a:spcPts val="0"/>
              </a:spcBef>
              <a:spcAft>
                <a:spcPts val="0"/>
              </a:spcAft>
              <a:buNone/>
            </a:pPr>
            <a:r>
              <a:t/>
            </a:r>
            <a:endParaRPr sz="4800">
              <a:latin typeface="Quicksand"/>
              <a:ea typeface="Quicksand"/>
              <a:cs typeface="Quicksand"/>
              <a:sym typeface="Quicksand"/>
            </a:endParaRPr>
          </a:p>
        </p:txBody>
      </p:sp>
      <p:sp>
        <p:nvSpPr>
          <p:cNvPr id="92" name="Google Shape;92;p16"/>
          <p:cNvSpPr txBox="1"/>
          <p:nvPr>
            <p:ph idx="1" type="body"/>
          </p:nvPr>
        </p:nvSpPr>
        <p:spPr>
          <a:xfrm>
            <a:off x="311700" y="1171250"/>
            <a:ext cx="5587200" cy="5559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Font typeface="Quicksand"/>
              <a:buChar char="●"/>
            </a:pPr>
            <a:r>
              <a:rPr lang="en" sz="2400">
                <a:latin typeface="Quicksand"/>
                <a:ea typeface="Quicksand"/>
                <a:cs typeface="Quicksand"/>
                <a:sym typeface="Quicksand"/>
              </a:rPr>
              <a:t>Identify key facial points</a:t>
            </a:r>
            <a:endParaRPr sz="2400">
              <a:latin typeface="Quicksand"/>
              <a:ea typeface="Quicksand"/>
              <a:cs typeface="Quicksand"/>
              <a:sym typeface="Quicksand"/>
            </a:endParaRPr>
          </a:p>
        </p:txBody>
      </p:sp>
      <p:sp>
        <p:nvSpPr>
          <p:cNvPr id="93" name="Google Shape;93;p16"/>
          <p:cNvSpPr txBox="1"/>
          <p:nvPr>
            <p:ph idx="1" type="body"/>
          </p:nvPr>
        </p:nvSpPr>
        <p:spPr>
          <a:xfrm>
            <a:off x="414900" y="1727150"/>
            <a:ext cx="5380800" cy="840300"/>
          </a:xfrm>
          <a:prstGeom prst="rect">
            <a:avLst/>
          </a:prstGeom>
        </p:spPr>
        <p:txBody>
          <a:bodyPr anchorCtr="0" anchor="t" bIns="91425" lIns="91425" spcFirstLastPara="1" rIns="91425" wrap="square" tIns="91425">
            <a:noAutofit/>
          </a:bodyPr>
          <a:lstStyle/>
          <a:p>
            <a:pPr indent="-355600" lvl="0" marL="914400" marR="0" rtl="0" algn="l">
              <a:lnSpc>
                <a:spcPct val="150000"/>
              </a:lnSpc>
              <a:spcBef>
                <a:spcPts val="0"/>
              </a:spcBef>
              <a:spcAft>
                <a:spcPts val="0"/>
              </a:spcAft>
              <a:buSzPts val="2000"/>
              <a:buFont typeface="Quicksand"/>
              <a:buChar char="➢"/>
            </a:pPr>
            <a:r>
              <a:rPr lang="en" sz="2000">
                <a:latin typeface="Quicksand"/>
                <a:ea typeface="Quicksand"/>
                <a:cs typeface="Quicksand"/>
                <a:sym typeface="Quicksand"/>
              </a:rPr>
              <a:t>Used dlib - a Python library with image processing software </a:t>
            </a:r>
            <a:endParaRPr sz="2000">
              <a:latin typeface="Quicksand"/>
              <a:ea typeface="Quicksand"/>
              <a:cs typeface="Quicksand"/>
              <a:sym typeface="Quicksand"/>
            </a:endParaRPr>
          </a:p>
        </p:txBody>
      </p:sp>
      <p:sp>
        <p:nvSpPr>
          <p:cNvPr id="94" name="Google Shape;94;p16"/>
          <p:cNvSpPr txBox="1"/>
          <p:nvPr>
            <p:ph idx="1" type="body"/>
          </p:nvPr>
        </p:nvSpPr>
        <p:spPr>
          <a:xfrm>
            <a:off x="414900" y="3708125"/>
            <a:ext cx="5380800" cy="1054200"/>
          </a:xfrm>
          <a:prstGeom prst="rect">
            <a:avLst/>
          </a:prstGeom>
        </p:spPr>
        <p:txBody>
          <a:bodyPr anchorCtr="0" anchor="t" bIns="91425" lIns="91425" spcFirstLastPara="1" rIns="91425" wrap="square" tIns="91425">
            <a:noAutofit/>
          </a:bodyPr>
          <a:lstStyle/>
          <a:p>
            <a:pPr indent="-355600" lvl="0" marL="914400" rtl="0" algn="l">
              <a:lnSpc>
                <a:spcPct val="150000"/>
              </a:lnSpc>
              <a:spcBef>
                <a:spcPts val="0"/>
              </a:spcBef>
              <a:spcAft>
                <a:spcPts val="0"/>
              </a:spcAft>
              <a:buSzPts val="2000"/>
              <a:buFont typeface="Quicksand"/>
              <a:buChar char="➢"/>
            </a:pPr>
            <a:r>
              <a:rPr lang="en" sz="2000">
                <a:latin typeface="Quicksand"/>
                <a:ea typeface="Quicksand"/>
                <a:cs typeface="Quicksand"/>
                <a:sym typeface="Quicksand"/>
              </a:rPr>
              <a:t>I use these points in my next step, which is ...</a:t>
            </a:r>
            <a:endParaRPr sz="2000">
              <a:latin typeface="Quicksand"/>
              <a:ea typeface="Quicksand"/>
              <a:cs typeface="Quicksand"/>
              <a:sym typeface="Quicksand"/>
            </a:endParaRPr>
          </a:p>
        </p:txBody>
      </p:sp>
      <p:pic>
        <p:nvPicPr>
          <p:cNvPr id="95" name="Google Shape;95;p16"/>
          <p:cNvPicPr preferRelativeResize="0"/>
          <p:nvPr/>
        </p:nvPicPr>
        <p:blipFill rotWithShape="1">
          <a:blip r:embed="rId3">
            <a:alphaModFix/>
          </a:blip>
          <a:srcRect b="0" l="0" r="0" t="0"/>
          <a:stretch/>
        </p:blipFill>
        <p:spPr>
          <a:xfrm>
            <a:off x="6173600" y="777050"/>
            <a:ext cx="2739425" cy="4214049"/>
          </a:xfrm>
          <a:prstGeom prst="rect">
            <a:avLst/>
          </a:prstGeom>
          <a:noFill/>
          <a:ln>
            <a:noFill/>
          </a:ln>
        </p:spPr>
      </p:pic>
      <p:pic>
        <p:nvPicPr>
          <p:cNvPr id="96" name="Google Shape;96;p16"/>
          <p:cNvPicPr preferRelativeResize="0"/>
          <p:nvPr/>
        </p:nvPicPr>
        <p:blipFill>
          <a:blip r:embed="rId4">
            <a:alphaModFix/>
          </a:blip>
          <a:stretch>
            <a:fillRect/>
          </a:stretch>
        </p:blipFill>
        <p:spPr>
          <a:xfrm>
            <a:off x="5898900" y="971800"/>
            <a:ext cx="3060025" cy="3730950"/>
          </a:xfrm>
          <a:prstGeom prst="rect">
            <a:avLst/>
          </a:prstGeom>
          <a:noFill/>
          <a:ln>
            <a:noFill/>
          </a:ln>
        </p:spPr>
      </p:pic>
      <p:sp>
        <p:nvSpPr>
          <p:cNvPr id="97" name="Google Shape;97;p16"/>
          <p:cNvSpPr txBox="1"/>
          <p:nvPr>
            <p:ph idx="1" type="body"/>
          </p:nvPr>
        </p:nvSpPr>
        <p:spPr>
          <a:xfrm>
            <a:off x="414900" y="2725075"/>
            <a:ext cx="5380800" cy="1108800"/>
          </a:xfrm>
          <a:prstGeom prst="rect">
            <a:avLst/>
          </a:prstGeom>
        </p:spPr>
        <p:txBody>
          <a:bodyPr anchorCtr="0" anchor="t" bIns="91425" lIns="91425" spcFirstLastPara="1" rIns="91425" wrap="square" tIns="91425">
            <a:noAutofit/>
          </a:bodyPr>
          <a:lstStyle/>
          <a:p>
            <a:pPr indent="-355600" lvl="0" marL="1371600" rtl="0" algn="l">
              <a:lnSpc>
                <a:spcPct val="150000"/>
              </a:lnSpc>
              <a:spcBef>
                <a:spcPts val="0"/>
              </a:spcBef>
              <a:spcAft>
                <a:spcPts val="0"/>
              </a:spcAft>
              <a:buSzPts val="2000"/>
              <a:buFont typeface="Quicksand"/>
              <a:buChar char="●"/>
            </a:pPr>
            <a:r>
              <a:rPr lang="en" sz="2000">
                <a:latin typeface="Quicksand"/>
                <a:ea typeface="Quicksand"/>
                <a:cs typeface="Quicksand"/>
                <a:sym typeface="Quicksand"/>
              </a:rPr>
              <a:t>Implemented </a:t>
            </a:r>
            <a:r>
              <a:rPr lang="en" sz="2000">
                <a:latin typeface="Quicksand"/>
                <a:ea typeface="Quicksand"/>
                <a:cs typeface="Quicksand"/>
                <a:sym typeface="Quicksand"/>
              </a:rPr>
              <a:t>methods &amp; facial landmark predictor </a:t>
            </a:r>
            <a:endParaRPr sz="2000">
              <a:latin typeface="Quicksand"/>
              <a:ea typeface="Quicksand"/>
              <a:cs typeface="Quicksand"/>
              <a:sym typeface="Quicksand"/>
            </a:endParaRPr>
          </a:p>
        </p:txBody>
      </p:sp>
      <p:pic>
        <p:nvPicPr>
          <p:cNvPr id="98" name="Google Shape;98;p16"/>
          <p:cNvPicPr preferRelativeResize="0"/>
          <p:nvPr/>
        </p:nvPicPr>
        <p:blipFill>
          <a:blip r:embed="rId5">
            <a:alphaModFix/>
          </a:blip>
          <a:stretch>
            <a:fillRect/>
          </a:stretch>
        </p:blipFill>
        <p:spPr>
          <a:xfrm>
            <a:off x="241595" y="207725"/>
            <a:ext cx="1177603" cy="840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par>
                                <p:cTn fill="hold" nodeType="with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par>
                                <p:cTn fill="hold" nodeType="withEffect" presetClass="exit" presetID="1" presetSubtype="0">
                                  <p:stCondLst>
                                    <p:cond delay="0"/>
                                  </p:stCondLst>
                                  <p:childTnLst>
                                    <p:set>
                                      <p:cBhvr>
                                        <p:cTn dur="1" fill="hold">
                                          <p:stCondLst>
                                            <p:cond delay="0"/>
                                          </p:stCondLst>
                                        </p:cTn>
                                        <p:tgtEl>
                                          <p:spTgt spid="9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2500"/>
                                        <p:tgtEl>
                                          <p:spTgt spid="95"/>
                                        </p:tgtEl>
                                      </p:cBhvr>
                                    </p:animEffect>
                                  </p:childTnLst>
                                </p:cTn>
                              </p:par>
                              <p:par>
                                <p:cTn fill="hold" nodeType="with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7"/>
          <p:cNvSpPr txBox="1"/>
          <p:nvPr>
            <p:ph type="title"/>
          </p:nvPr>
        </p:nvSpPr>
        <p:spPr>
          <a:xfrm>
            <a:off x="1181550" y="141775"/>
            <a:ext cx="6780900" cy="96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Quicksand"/>
                <a:ea typeface="Quicksand"/>
                <a:cs typeface="Quicksand"/>
                <a:sym typeface="Quicksand"/>
              </a:rPr>
              <a:t>Plan/Proposal</a:t>
            </a:r>
            <a:endParaRPr sz="4800">
              <a:latin typeface="Quicksand"/>
              <a:ea typeface="Quicksand"/>
              <a:cs typeface="Quicksand"/>
              <a:sym typeface="Quicksand"/>
            </a:endParaRPr>
          </a:p>
          <a:p>
            <a:pPr indent="0" lvl="0" marL="0" rtl="0" algn="ctr">
              <a:spcBef>
                <a:spcPts val="0"/>
              </a:spcBef>
              <a:spcAft>
                <a:spcPts val="0"/>
              </a:spcAft>
              <a:buNone/>
            </a:pPr>
            <a:r>
              <a:t/>
            </a:r>
            <a:endParaRPr sz="4800">
              <a:latin typeface="Quicksand"/>
              <a:ea typeface="Quicksand"/>
              <a:cs typeface="Quicksand"/>
              <a:sym typeface="Quicksand"/>
            </a:endParaRPr>
          </a:p>
        </p:txBody>
      </p:sp>
      <p:sp>
        <p:nvSpPr>
          <p:cNvPr id="104" name="Google Shape;104;p17"/>
          <p:cNvSpPr txBox="1"/>
          <p:nvPr>
            <p:ph idx="1" type="body"/>
          </p:nvPr>
        </p:nvSpPr>
        <p:spPr>
          <a:xfrm>
            <a:off x="311700" y="1637400"/>
            <a:ext cx="8520600" cy="599100"/>
          </a:xfrm>
          <a:prstGeom prst="rect">
            <a:avLst/>
          </a:prstGeom>
        </p:spPr>
        <p:txBody>
          <a:bodyPr anchorCtr="0" anchor="t" bIns="91425" lIns="91425" spcFirstLastPara="1" rIns="91425" wrap="square" tIns="91425">
            <a:noAutofit/>
          </a:bodyPr>
          <a:lstStyle/>
          <a:p>
            <a:pPr indent="-355600" lvl="0" marL="914400" rtl="0" algn="l">
              <a:spcBef>
                <a:spcPts val="0"/>
              </a:spcBef>
              <a:spcAft>
                <a:spcPts val="0"/>
              </a:spcAft>
              <a:buSzPts val="2000"/>
              <a:buFont typeface="Quicksand"/>
              <a:buChar char="➢"/>
            </a:pPr>
            <a:r>
              <a:rPr lang="en" sz="2000">
                <a:latin typeface="Quicksand"/>
                <a:ea typeface="Quicksand"/>
                <a:cs typeface="Quicksand"/>
                <a:sym typeface="Quicksand"/>
              </a:rPr>
              <a:t>Subtract by</a:t>
            </a:r>
            <a:r>
              <a:rPr lang="en" sz="2000">
                <a:latin typeface="Quicksand"/>
                <a:ea typeface="Quicksand"/>
                <a:cs typeface="Quicksand"/>
                <a:sym typeface="Quicksand"/>
              </a:rPr>
              <a:t> mean of points</a:t>
            </a:r>
            <a:endParaRPr sz="2000">
              <a:latin typeface="Quicksand"/>
              <a:ea typeface="Quicksand"/>
              <a:cs typeface="Quicksand"/>
              <a:sym typeface="Quicksand"/>
            </a:endParaRPr>
          </a:p>
        </p:txBody>
      </p:sp>
      <p:sp>
        <p:nvSpPr>
          <p:cNvPr id="105" name="Google Shape;105;p17"/>
          <p:cNvSpPr txBox="1"/>
          <p:nvPr>
            <p:ph idx="1" type="body"/>
          </p:nvPr>
        </p:nvSpPr>
        <p:spPr>
          <a:xfrm>
            <a:off x="311700" y="2272200"/>
            <a:ext cx="8520600" cy="599100"/>
          </a:xfrm>
          <a:prstGeom prst="rect">
            <a:avLst/>
          </a:prstGeom>
        </p:spPr>
        <p:txBody>
          <a:bodyPr anchorCtr="0" anchor="t" bIns="91425" lIns="91425" spcFirstLastPara="1" rIns="91425" wrap="square" tIns="91425">
            <a:noAutofit/>
          </a:bodyPr>
          <a:lstStyle/>
          <a:p>
            <a:pPr indent="-355600" lvl="0" marL="914400" rtl="0" algn="l">
              <a:spcBef>
                <a:spcPts val="0"/>
              </a:spcBef>
              <a:spcAft>
                <a:spcPts val="0"/>
              </a:spcAft>
              <a:buSzPts val="2000"/>
              <a:buFont typeface="Quicksand"/>
              <a:buChar char="➢"/>
            </a:pPr>
            <a:r>
              <a:rPr lang="en" sz="2000">
                <a:latin typeface="Quicksand"/>
                <a:ea typeface="Quicksand"/>
                <a:cs typeface="Quicksand"/>
                <a:sym typeface="Quicksand"/>
              </a:rPr>
              <a:t>Divide by</a:t>
            </a:r>
            <a:r>
              <a:rPr lang="en" sz="2000">
                <a:latin typeface="Quicksand"/>
                <a:ea typeface="Quicksand"/>
                <a:cs typeface="Quicksand"/>
                <a:sym typeface="Quicksand"/>
              </a:rPr>
              <a:t> Standard Deviation</a:t>
            </a:r>
            <a:endParaRPr sz="2000">
              <a:latin typeface="Quicksand"/>
              <a:ea typeface="Quicksand"/>
              <a:cs typeface="Quicksand"/>
              <a:sym typeface="Quicksand"/>
            </a:endParaRPr>
          </a:p>
        </p:txBody>
      </p:sp>
      <p:sp>
        <p:nvSpPr>
          <p:cNvPr id="106" name="Google Shape;106;p17"/>
          <p:cNvSpPr txBox="1"/>
          <p:nvPr>
            <p:ph idx="1" type="body"/>
          </p:nvPr>
        </p:nvSpPr>
        <p:spPr>
          <a:xfrm>
            <a:off x="311700" y="2871300"/>
            <a:ext cx="5304300" cy="919800"/>
          </a:xfrm>
          <a:prstGeom prst="rect">
            <a:avLst/>
          </a:prstGeom>
        </p:spPr>
        <p:txBody>
          <a:bodyPr anchorCtr="0" anchor="t" bIns="91425" lIns="91425" spcFirstLastPara="1" rIns="91425" wrap="square" tIns="91425">
            <a:noAutofit/>
          </a:bodyPr>
          <a:lstStyle/>
          <a:p>
            <a:pPr indent="-355600" lvl="0" marL="914400" marR="0" rtl="0" algn="l">
              <a:lnSpc>
                <a:spcPct val="115000"/>
              </a:lnSpc>
              <a:spcBef>
                <a:spcPts val="0"/>
              </a:spcBef>
              <a:spcAft>
                <a:spcPts val="0"/>
              </a:spcAft>
              <a:buClr>
                <a:srgbClr val="FFFFFF"/>
              </a:buClr>
              <a:buSzPts val="2000"/>
              <a:buFont typeface="Quicksand"/>
              <a:buChar char="➢"/>
            </a:pPr>
            <a:r>
              <a:rPr lang="en" sz="2000">
                <a:latin typeface="Quicksand"/>
                <a:ea typeface="Quicksand"/>
                <a:cs typeface="Quicksand"/>
                <a:sym typeface="Quicksand"/>
              </a:rPr>
              <a:t>Use linear algebra method Singular Value Decomposition (SVD)</a:t>
            </a:r>
            <a:endParaRPr sz="2000">
              <a:latin typeface="Quicksand"/>
              <a:ea typeface="Quicksand"/>
              <a:cs typeface="Quicksand"/>
              <a:sym typeface="Quicksand"/>
            </a:endParaRPr>
          </a:p>
        </p:txBody>
      </p:sp>
      <p:sp>
        <p:nvSpPr>
          <p:cNvPr id="107" name="Google Shape;107;p17"/>
          <p:cNvSpPr txBox="1"/>
          <p:nvPr>
            <p:ph idx="1" type="body"/>
          </p:nvPr>
        </p:nvSpPr>
        <p:spPr>
          <a:xfrm>
            <a:off x="744250" y="3791100"/>
            <a:ext cx="4955700" cy="919800"/>
          </a:xfrm>
          <a:prstGeom prst="rect">
            <a:avLst/>
          </a:prstGeom>
        </p:spPr>
        <p:txBody>
          <a:bodyPr anchorCtr="0" anchor="t" bIns="91425" lIns="91425" spcFirstLastPara="1" rIns="91425" wrap="square" tIns="91425">
            <a:noAutofit/>
          </a:bodyPr>
          <a:lstStyle/>
          <a:p>
            <a:pPr indent="-355600" lvl="0" marL="457200" marR="0" rtl="0" algn="l">
              <a:lnSpc>
                <a:spcPct val="115000"/>
              </a:lnSpc>
              <a:spcBef>
                <a:spcPts val="0"/>
              </a:spcBef>
              <a:spcAft>
                <a:spcPts val="0"/>
              </a:spcAft>
              <a:buClr>
                <a:srgbClr val="FFFFFF"/>
              </a:buClr>
              <a:buSzPts val="2000"/>
              <a:buFont typeface="Quicksand"/>
              <a:buChar char="➢"/>
            </a:pPr>
            <a:r>
              <a:rPr lang="en" sz="2000">
                <a:solidFill>
                  <a:srgbClr val="FFFFFF"/>
                </a:solidFill>
                <a:latin typeface="Quicksand"/>
                <a:ea typeface="Quicksand"/>
                <a:cs typeface="Quicksand"/>
                <a:sym typeface="Quicksand"/>
              </a:rPr>
              <a:t>Use OpenCV’s WarpAffine() to transform matrix with results from SVD</a:t>
            </a:r>
            <a:endParaRPr sz="2000">
              <a:solidFill>
                <a:srgbClr val="FFFFFF"/>
              </a:solidFill>
              <a:latin typeface="Quicksand"/>
              <a:ea typeface="Quicksand"/>
              <a:cs typeface="Quicksand"/>
              <a:sym typeface="Quicksand"/>
            </a:endParaRPr>
          </a:p>
        </p:txBody>
      </p:sp>
      <p:sp>
        <p:nvSpPr>
          <p:cNvPr id="108" name="Google Shape;108;p17"/>
          <p:cNvSpPr txBox="1"/>
          <p:nvPr>
            <p:ph idx="1" type="body"/>
          </p:nvPr>
        </p:nvSpPr>
        <p:spPr>
          <a:xfrm>
            <a:off x="311700" y="1108675"/>
            <a:ext cx="8520600" cy="599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Quicksand"/>
              <a:buChar char="●"/>
            </a:pPr>
            <a:r>
              <a:rPr lang="en" sz="2400">
                <a:latin typeface="Quicksand"/>
                <a:ea typeface="Quicksand"/>
                <a:cs typeface="Quicksand"/>
                <a:sym typeface="Quicksand"/>
              </a:rPr>
              <a:t>Similarity Transform</a:t>
            </a:r>
            <a:endParaRPr sz="2400">
              <a:latin typeface="Quicksand"/>
              <a:ea typeface="Quicksand"/>
              <a:cs typeface="Quicksand"/>
              <a:sym typeface="Quicksand"/>
            </a:endParaRPr>
          </a:p>
        </p:txBody>
      </p:sp>
      <p:pic>
        <p:nvPicPr>
          <p:cNvPr id="109" name="Google Shape;109;p17"/>
          <p:cNvPicPr preferRelativeResize="0"/>
          <p:nvPr/>
        </p:nvPicPr>
        <p:blipFill>
          <a:blip r:embed="rId3">
            <a:alphaModFix/>
          </a:blip>
          <a:stretch>
            <a:fillRect/>
          </a:stretch>
        </p:blipFill>
        <p:spPr>
          <a:xfrm>
            <a:off x="5794420" y="940725"/>
            <a:ext cx="3110428" cy="3820500"/>
          </a:xfrm>
          <a:prstGeom prst="rect">
            <a:avLst/>
          </a:prstGeom>
          <a:noFill/>
          <a:ln>
            <a:noFill/>
          </a:ln>
        </p:spPr>
      </p:pic>
      <p:pic>
        <p:nvPicPr>
          <p:cNvPr id="110" name="Google Shape;110;p17"/>
          <p:cNvPicPr preferRelativeResize="0"/>
          <p:nvPr/>
        </p:nvPicPr>
        <p:blipFill>
          <a:blip r:embed="rId4">
            <a:alphaModFix/>
          </a:blip>
          <a:stretch>
            <a:fillRect/>
          </a:stretch>
        </p:blipFill>
        <p:spPr>
          <a:xfrm>
            <a:off x="361100" y="64150"/>
            <a:ext cx="785046" cy="966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000"/>
                                        <p:tgtEl>
                                          <p:spTgt spid="108"/>
                                        </p:tgtEl>
                                      </p:cBhvr>
                                    </p:animEffect>
                                  </p:childTnLst>
                                </p:cTn>
                              </p:par>
                              <p:par>
                                <p:cTn fill="hold" nodeType="with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par>
                                <p:cTn fill="hold" nodeType="with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000"/>
                                        <p:tgtEl>
                                          <p:spTgt spid="1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8"/>
          <p:cNvSpPr txBox="1"/>
          <p:nvPr>
            <p:ph type="title"/>
          </p:nvPr>
        </p:nvSpPr>
        <p:spPr>
          <a:xfrm>
            <a:off x="1181550" y="141775"/>
            <a:ext cx="6780900" cy="96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Quicksand"/>
                <a:ea typeface="Quicksand"/>
                <a:cs typeface="Quicksand"/>
                <a:sym typeface="Quicksand"/>
              </a:rPr>
              <a:t>Plan</a:t>
            </a:r>
            <a:endParaRPr sz="4800">
              <a:latin typeface="Quicksand"/>
              <a:ea typeface="Quicksand"/>
              <a:cs typeface="Quicksand"/>
              <a:sym typeface="Quicksand"/>
            </a:endParaRPr>
          </a:p>
          <a:p>
            <a:pPr indent="0" lvl="0" marL="0" rtl="0" algn="ctr">
              <a:spcBef>
                <a:spcPts val="0"/>
              </a:spcBef>
              <a:spcAft>
                <a:spcPts val="0"/>
              </a:spcAft>
              <a:buNone/>
            </a:pPr>
            <a:r>
              <a:t/>
            </a:r>
            <a:endParaRPr sz="4800">
              <a:latin typeface="Quicksand"/>
              <a:ea typeface="Quicksand"/>
              <a:cs typeface="Quicksand"/>
              <a:sym typeface="Quicksand"/>
            </a:endParaRPr>
          </a:p>
        </p:txBody>
      </p:sp>
      <p:sp>
        <p:nvSpPr>
          <p:cNvPr id="116" name="Google Shape;116;p18"/>
          <p:cNvSpPr txBox="1"/>
          <p:nvPr>
            <p:ph idx="1" type="body"/>
          </p:nvPr>
        </p:nvSpPr>
        <p:spPr>
          <a:xfrm>
            <a:off x="311700" y="1637400"/>
            <a:ext cx="8520600" cy="599100"/>
          </a:xfrm>
          <a:prstGeom prst="rect">
            <a:avLst/>
          </a:prstGeom>
        </p:spPr>
        <p:txBody>
          <a:bodyPr anchorCtr="0" anchor="t" bIns="91425" lIns="91425" spcFirstLastPara="1" rIns="91425" wrap="square" tIns="91425">
            <a:noAutofit/>
          </a:bodyPr>
          <a:lstStyle/>
          <a:p>
            <a:pPr indent="-355600" lvl="0" marL="914400" rtl="0" algn="l">
              <a:spcBef>
                <a:spcPts val="0"/>
              </a:spcBef>
              <a:spcAft>
                <a:spcPts val="0"/>
              </a:spcAft>
              <a:buSzPts val="2000"/>
              <a:buFont typeface="Quicksand"/>
              <a:buChar char="➢"/>
            </a:pPr>
            <a:r>
              <a:rPr lang="en" sz="2000">
                <a:latin typeface="Quicksand"/>
                <a:ea typeface="Quicksand"/>
                <a:cs typeface="Quicksand"/>
                <a:sym typeface="Quicksand"/>
              </a:rPr>
              <a:t>Made it easier to extract patches </a:t>
            </a:r>
            <a:endParaRPr sz="2000">
              <a:latin typeface="Quicksand"/>
              <a:ea typeface="Quicksand"/>
              <a:cs typeface="Quicksand"/>
              <a:sym typeface="Quicksand"/>
            </a:endParaRPr>
          </a:p>
        </p:txBody>
      </p:sp>
      <p:sp>
        <p:nvSpPr>
          <p:cNvPr id="117" name="Google Shape;117;p18"/>
          <p:cNvSpPr txBox="1"/>
          <p:nvPr>
            <p:ph idx="1" type="body"/>
          </p:nvPr>
        </p:nvSpPr>
        <p:spPr>
          <a:xfrm>
            <a:off x="311700" y="1108675"/>
            <a:ext cx="8520600" cy="599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Quicksand"/>
              <a:buChar char="●"/>
            </a:pPr>
            <a:r>
              <a:rPr lang="en" sz="2400">
                <a:latin typeface="Quicksand"/>
                <a:ea typeface="Quicksand"/>
                <a:cs typeface="Quicksand"/>
                <a:sym typeface="Quicksand"/>
              </a:rPr>
              <a:t>Similarity Transform contd.</a:t>
            </a:r>
            <a:endParaRPr sz="2400">
              <a:latin typeface="Quicksand"/>
              <a:ea typeface="Quicksand"/>
              <a:cs typeface="Quicksand"/>
              <a:sym typeface="Quicksand"/>
            </a:endParaRPr>
          </a:p>
        </p:txBody>
      </p:sp>
      <p:pic>
        <p:nvPicPr>
          <p:cNvPr id="118" name="Google Shape;118;p18"/>
          <p:cNvPicPr preferRelativeResize="0"/>
          <p:nvPr/>
        </p:nvPicPr>
        <p:blipFill>
          <a:blip r:embed="rId3">
            <a:alphaModFix/>
          </a:blip>
          <a:stretch>
            <a:fillRect/>
          </a:stretch>
        </p:blipFill>
        <p:spPr>
          <a:xfrm>
            <a:off x="1786375" y="2089450"/>
            <a:ext cx="1589075" cy="1932775"/>
          </a:xfrm>
          <a:prstGeom prst="rect">
            <a:avLst/>
          </a:prstGeom>
          <a:noFill/>
          <a:ln>
            <a:noFill/>
          </a:ln>
        </p:spPr>
      </p:pic>
      <p:pic>
        <p:nvPicPr>
          <p:cNvPr id="119" name="Google Shape;119;p18"/>
          <p:cNvPicPr preferRelativeResize="0"/>
          <p:nvPr/>
        </p:nvPicPr>
        <p:blipFill>
          <a:blip r:embed="rId4">
            <a:alphaModFix/>
          </a:blip>
          <a:stretch>
            <a:fillRect/>
          </a:stretch>
        </p:blipFill>
        <p:spPr>
          <a:xfrm>
            <a:off x="6369299" y="2095478"/>
            <a:ext cx="1589075" cy="1918257"/>
          </a:xfrm>
          <a:prstGeom prst="rect">
            <a:avLst/>
          </a:prstGeom>
          <a:noFill/>
          <a:ln>
            <a:noFill/>
          </a:ln>
        </p:spPr>
      </p:pic>
      <p:pic>
        <p:nvPicPr>
          <p:cNvPr id="120" name="Google Shape;120;p18"/>
          <p:cNvPicPr preferRelativeResize="0"/>
          <p:nvPr/>
        </p:nvPicPr>
        <p:blipFill>
          <a:blip r:embed="rId5">
            <a:alphaModFix/>
          </a:blip>
          <a:stretch>
            <a:fillRect/>
          </a:stretch>
        </p:blipFill>
        <p:spPr>
          <a:xfrm>
            <a:off x="4271952" y="3115002"/>
            <a:ext cx="1377450" cy="1840125"/>
          </a:xfrm>
          <a:prstGeom prst="rect">
            <a:avLst/>
          </a:prstGeom>
          <a:noFill/>
          <a:ln>
            <a:noFill/>
          </a:ln>
        </p:spPr>
      </p:pic>
      <p:sp>
        <p:nvSpPr>
          <p:cNvPr id="121" name="Google Shape;121;p18"/>
          <p:cNvSpPr/>
          <p:nvPr/>
        </p:nvSpPr>
        <p:spPr>
          <a:xfrm>
            <a:off x="4699875" y="2174488"/>
            <a:ext cx="345000" cy="940500"/>
          </a:xfrm>
          <a:prstGeom prst="downArrow">
            <a:avLst>
              <a:gd fmla="val 50000" name="adj1"/>
              <a:gd fmla="val 5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8"/>
          <p:cNvSpPr/>
          <p:nvPr/>
        </p:nvSpPr>
        <p:spPr>
          <a:xfrm>
            <a:off x="3375375" y="2174500"/>
            <a:ext cx="2994000" cy="212700"/>
          </a:xfrm>
          <a:prstGeom prst="rect">
            <a:avLst/>
          </a:prstGeom>
          <a:solidFill>
            <a:srgbClr val="FFFFFF"/>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FF"/>
              </a:highlight>
            </a:endParaRPr>
          </a:p>
        </p:txBody>
      </p:sp>
      <p:sp>
        <p:nvSpPr>
          <p:cNvPr id="123" name="Google Shape;123;p18"/>
          <p:cNvSpPr txBox="1"/>
          <p:nvPr/>
        </p:nvSpPr>
        <p:spPr>
          <a:xfrm>
            <a:off x="1863750" y="3955250"/>
            <a:ext cx="1434300" cy="59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Quicksand"/>
                <a:ea typeface="Quicksand"/>
                <a:cs typeface="Quicksand"/>
                <a:sym typeface="Quicksand"/>
              </a:rPr>
              <a:t>Template Image</a:t>
            </a:r>
            <a:endParaRPr>
              <a:solidFill>
                <a:srgbClr val="FFFFFF"/>
              </a:solidFill>
              <a:latin typeface="Quicksand"/>
              <a:ea typeface="Quicksand"/>
              <a:cs typeface="Quicksand"/>
              <a:sym typeface="Quicksand"/>
            </a:endParaRPr>
          </a:p>
        </p:txBody>
      </p:sp>
      <p:sp>
        <p:nvSpPr>
          <p:cNvPr id="124" name="Google Shape;124;p18"/>
          <p:cNvSpPr txBox="1"/>
          <p:nvPr/>
        </p:nvSpPr>
        <p:spPr>
          <a:xfrm>
            <a:off x="6260975" y="3899450"/>
            <a:ext cx="1959900" cy="59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Quicksand"/>
                <a:ea typeface="Quicksand"/>
                <a:cs typeface="Quicksand"/>
                <a:sym typeface="Quicksand"/>
              </a:rPr>
              <a:t>Image</a:t>
            </a:r>
            <a:endParaRPr>
              <a:solidFill>
                <a:srgbClr val="FFFFFF"/>
              </a:solidFill>
              <a:latin typeface="Quicksand"/>
              <a:ea typeface="Quicksand"/>
              <a:cs typeface="Quicksand"/>
              <a:sym typeface="Quicksand"/>
            </a:endParaRPr>
          </a:p>
          <a:p>
            <a:pPr indent="0" lvl="0" marL="0" rtl="0" algn="ctr">
              <a:spcBef>
                <a:spcPts val="0"/>
              </a:spcBef>
              <a:spcAft>
                <a:spcPts val="0"/>
              </a:spcAft>
              <a:buNone/>
            </a:pPr>
            <a:r>
              <a:rPr lang="en">
                <a:solidFill>
                  <a:srgbClr val="FFFFFF"/>
                </a:solidFill>
                <a:latin typeface="Quicksand"/>
                <a:ea typeface="Quicksand"/>
                <a:cs typeface="Quicksand"/>
                <a:sym typeface="Quicksand"/>
              </a:rPr>
              <a:t>To be</a:t>
            </a:r>
            <a:r>
              <a:rPr lang="en">
                <a:solidFill>
                  <a:srgbClr val="FFFFFF"/>
                </a:solidFill>
                <a:latin typeface="Quicksand"/>
                <a:ea typeface="Quicksand"/>
                <a:cs typeface="Quicksand"/>
                <a:sym typeface="Quicksand"/>
              </a:rPr>
              <a:t> </a:t>
            </a:r>
            <a:r>
              <a:rPr lang="en">
                <a:solidFill>
                  <a:srgbClr val="FFFFFF"/>
                </a:solidFill>
                <a:latin typeface="Quicksand"/>
                <a:ea typeface="Quicksand"/>
                <a:cs typeface="Quicksand"/>
                <a:sym typeface="Quicksand"/>
              </a:rPr>
              <a:t>Transformed</a:t>
            </a:r>
            <a:endParaRPr>
              <a:solidFill>
                <a:srgbClr val="FFFFFF"/>
              </a:solidFill>
              <a:latin typeface="Quicksand"/>
              <a:ea typeface="Quicksand"/>
              <a:cs typeface="Quicksand"/>
              <a:sym typeface="Quicksand"/>
            </a:endParaRPr>
          </a:p>
        </p:txBody>
      </p:sp>
      <p:sp>
        <p:nvSpPr>
          <p:cNvPr id="125" name="Google Shape;125;p18"/>
          <p:cNvSpPr txBox="1"/>
          <p:nvPr/>
        </p:nvSpPr>
        <p:spPr>
          <a:xfrm>
            <a:off x="5314875" y="4640525"/>
            <a:ext cx="1319100" cy="3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Quicksand"/>
                <a:ea typeface="Quicksand"/>
                <a:cs typeface="Quicksand"/>
                <a:sym typeface="Quicksand"/>
              </a:rPr>
              <a:t>Output</a:t>
            </a:r>
            <a:endParaRPr>
              <a:solidFill>
                <a:srgbClr val="FFFFFF"/>
              </a:solidFill>
              <a:latin typeface="Quicksand"/>
              <a:ea typeface="Quicksand"/>
              <a:cs typeface="Quicksand"/>
              <a:sym typeface="Quicksa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19"/>
          <p:cNvSpPr txBox="1"/>
          <p:nvPr>
            <p:ph type="title"/>
          </p:nvPr>
        </p:nvSpPr>
        <p:spPr>
          <a:xfrm>
            <a:off x="311700" y="177550"/>
            <a:ext cx="8520600" cy="84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Quicksand"/>
                <a:ea typeface="Quicksand"/>
                <a:cs typeface="Quicksand"/>
                <a:sym typeface="Quicksand"/>
              </a:rPr>
              <a:t>Plan</a:t>
            </a:r>
            <a:endParaRPr sz="4800">
              <a:latin typeface="Quicksand"/>
              <a:ea typeface="Quicksand"/>
              <a:cs typeface="Quicksand"/>
              <a:sym typeface="Quicksand"/>
            </a:endParaRPr>
          </a:p>
          <a:p>
            <a:pPr indent="0" lvl="0" marL="0" rtl="0" algn="ctr">
              <a:spcBef>
                <a:spcPts val="0"/>
              </a:spcBef>
              <a:spcAft>
                <a:spcPts val="0"/>
              </a:spcAft>
              <a:buNone/>
            </a:pPr>
            <a:r>
              <a:t/>
            </a:r>
            <a:endParaRPr sz="4800">
              <a:solidFill>
                <a:srgbClr val="FFFFFF"/>
              </a:solidFill>
              <a:latin typeface="Quicksand"/>
              <a:ea typeface="Quicksand"/>
              <a:cs typeface="Quicksand"/>
              <a:sym typeface="Quicksand"/>
            </a:endParaRPr>
          </a:p>
        </p:txBody>
      </p:sp>
      <p:sp>
        <p:nvSpPr>
          <p:cNvPr id="131" name="Google Shape;131;p19"/>
          <p:cNvSpPr txBox="1"/>
          <p:nvPr>
            <p:ph idx="1" type="body"/>
          </p:nvPr>
        </p:nvSpPr>
        <p:spPr>
          <a:xfrm>
            <a:off x="311700" y="1171250"/>
            <a:ext cx="5587200" cy="5559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Font typeface="Quicksand"/>
              <a:buChar char="●"/>
            </a:pPr>
            <a:r>
              <a:rPr lang="en" sz="2400">
                <a:latin typeface="Quicksand"/>
                <a:ea typeface="Quicksand"/>
                <a:cs typeface="Quicksand"/>
                <a:sym typeface="Quicksand"/>
              </a:rPr>
              <a:t>Extract patches</a:t>
            </a:r>
            <a:endParaRPr sz="2400">
              <a:latin typeface="Quicksand"/>
              <a:ea typeface="Quicksand"/>
              <a:cs typeface="Quicksand"/>
              <a:sym typeface="Quicksand"/>
            </a:endParaRPr>
          </a:p>
        </p:txBody>
      </p:sp>
      <p:sp>
        <p:nvSpPr>
          <p:cNvPr id="132" name="Google Shape;132;p19"/>
          <p:cNvSpPr txBox="1"/>
          <p:nvPr>
            <p:ph idx="1" type="body"/>
          </p:nvPr>
        </p:nvSpPr>
        <p:spPr>
          <a:xfrm>
            <a:off x="414900" y="1727150"/>
            <a:ext cx="8520600" cy="756300"/>
          </a:xfrm>
          <a:prstGeom prst="rect">
            <a:avLst/>
          </a:prstGeom>
        </p:spPr>
        <p:txBody>
          <a:bodyPr anchorCtr="0" anchor="t" bIns="91425" lIns="91425" spcFirstLastPara="1" rIns="91425" wrap="square" tIns="91425">
            <a:noAutofit/>
          </a:bodyPr>
          <a:lstStyle/>
          <a:p>
            <a:pPr indent="-355600" lvl="0" marL="914400" rtl="0" algn="l">
              <a:lnSpc>
                <a:spcPct val="150000"/>
              </a:lnSpc>
              <a:spcBef>
                <a:spcPts val="0"/>
              </a:spcBef>
              <a:spcAft>
                <a:spcPts val="0"/>
              </a:spcAft>
              <a:buSzPts val="2000"/>
              <a:buFont typeface="Quicksand"/>
              <a:buChar char="➢"/>
            </a:pPr>
            <a:r>
              <a:rPr lang="en" sz="2000">
                <a:latin typeface="Quicksand"/>
                <a:ea typeface="Quicksand"/>
                <a:cs typeface="Quicksand"/>
                <a:sym typeface="Quicksand"/>
              </a:rPr>
              <a:t>Chose patches to be centered around where the key points, identified by dlib were</a:t>
            </a:r>
            <a:endParaRPr sz="2000">
              <a:latin typeface="Quicksand"/>
              <a:ea typeface="Quicksand"/>
              <a:cs typeface="Quicksand"/>
              <a:sym typeface="Quicksand"/>
            </a:endParaRPr>
          </a:p>
          <a:p>
            <a:pPr indent="0" lvl="0" marL="457200" rtl="0" algn="l">
              <a:lnSpc>
                <a:spcPct val="150000"/>
              </a:lnSpc>
              <a:spcBef>
                <a:spcPts val="1600"/>
              </a:spcBef>
              <a:spcAft>
                <a:spcPts val="1600"/>
              </a:spcAft>
              <a:buNone/>
            </a:pPr>
            <a:r>
              <a:t/>
            </a:r>
            <a:endParaRPr sz="2400">
              <a:latin typeface="Quicksand"/>
              <a:ea typeface="Quicksand"/>
              <a:cs typeface="Quicksand"/>
              <a:sym typeface="Quicksand"/>
            </a:endParaRPr>
          </a:p>
        </p:txBody>
      </p:sp>
      <p:sp>
        <p:nvSpPr>
          <p:cNvPr id="133" name="Google Shape;133;p19"/>
          <p:cNvSpPr txBox="1"/>
          <p:nvPr>
            <p:ph idx="1" type="body"/>
          </p:nvPr>
        </p:nvSpPr>
        <p:spPr>
          <a:xfrm>
            <a:off x="414900" y="2835425"/>
            <a:ext cx="8520600" cy="697500"/>
          </a:xfrm>
          <a:prstGeom prst="rect">
            <a:avLst/>
          </a:prstGeom>
        </p:spPr>
        <p:txBody>
          <a:bodyPr anchorCtr="0" anchor="t" bIns="91425" lIns="91425" spcFirstLastPara="1" rIns="91425" wrap="square" tIns="91425">
            <a:noAutofit/>
          </a:bodyPr>
          <a:lstStyle/>
          <a:p>
            <a:pPr indent="-355600" lvl="0" marL="914400" rtl="0" algn="l">
              <a:lnSpc>
                <a:spcPct val="150000"/>
              </a:lnSpc>
              <a:spcBef>
                <a:spcPts val="0"/>
              </a:spcBef>
              <a:spcAft>
                <a:spcPts val="0"/>
              </a:spcAft>
              <a:buSzPts val="2000"/>
              <a:buFont typeface="Quicksand"/>
              <a:buChar char="➢"/>
            </a:pPr>
            <a:r>
              <a:rPr lang="en" sz="2000">
                <a:latin typeface="Quicksand"/>
                <a:ea typeface="Quicksand"/>
                <a:cs typeface="Quicksand"/>
                <a:sym typeface="Quicksand"/>
              </a:rPr>
              <a:t>Variance, capture different aspects of the faces</a:t>
            </a:r>
            <a:endParaRPr sz="2000">
              <a:latin typeface="Quicksand"/>
              <a:ea typeface="Quicksand"/>
              <a:cs typeface="Quicksand"/>
              <a:sym typeface="Quicksand"/>
            </a:endParaRPr>
          </a:p>
        </p:txBody>
      </p:sp>
      <p:sp>
        <p:nvSpPr>
          <p:cNvPr id="134" name="Google Shape;134;p19"/>
          <p:cNvSpPr txBox="1"/>
          <p:nvPr>
            <p:ph idx="1" type="body"/>
          </p:nvPr>
        </p:nvSpPr>
        <p:spPr>
          <a:xfrm>
            <a:off x="414900" y="3532975"/>
            <a:ext cx="8520600" cy="756300"/>
          </a:xfrm>
          <a:prstGeom prst="rect">
            <a:avLst/>
          </a:prstGeom>
        </p:spPr>
        <p:txBody>
          <a:bodyPr anchorCtr="0" anchor="t" bIns="91425" lIns="91425" spcFirstLastPara="1" rIns="91425" wrap="square" tIns="91425">
            <a:noAutofit/>
          </a:bodyPr>
          <a:lstStyle/>
          <a:p>
            <a:pPr indent="-355600" lvl="0" marL="914400" rtl="0" algn="l">
              <a:lnSpc>
                <a:spcPct val="150000"/>
              </a:lnSpc>
              <a:spcBef>
                <a:spcPts val="0"/>
              </a:spcBef>
              <a:spcAft>
                <a:spcPts val="0"/>
              </a:spcAft>
              <a:buSzPts val="2000"/>
              <a:buFont typeface="Quicksand"/>
              <a:buChar char="➢"/>
            </a:pPr>
            <a:r>
              <a:rPr lang="en" sz="2000">
                <a:latin typeface="Quicksand"/>
                <a:ea typeface="Quicksand"/>
                <a:cs typeface="Quicksand"/>
                <a:sym typeface="Quicksand"/>
              </a:rPr>
              <a:t>Extracted using OpenCV</a:t>
            </a:r>
            <a:endParaRPr sz="2000">
              <a:latin typeface="Quicksand"/>
              <a:ea typeface="Quicksand"/>
              <a:cs typeface="Quicksand"/>
              <a:sym typeface="Quicksand"/>
            </a:endParaRPr>
          </a:p>
        </p:txBody>
      </p:sp>
      <p:sp>
        <p:nvSpPr>
          <p:cNvPr id="135" name="Google Shape;135;p19"/>
          <p:cNvSpPr txBox="1"/>
          <p:nvPr>
            <p:ph idx="1" type="body"/>
          </p:nvPr>
        </p:nvSpPr>
        <p:spPr>
          <a:xfrm>
            <a:off x="414900" y="4236800"/>
            <a:ext cx="8520600" cy="756300"/>
          </a:xfrm>
          <a:prstGeom prst="rect">
            <a:avLst/>
          </a:prstGeom>
        </p:spPr>
        <p:txBody>
          <a:bodyPr anchorCtr="0" anchor="t" bIns="91425" lIns="91425" spcFirstLastPara="1" rIns="91425" wrap="square" tIns="91425">
            <a:noAutofit/>
          </a:bodyPr>
          <a:lstStyle/>
          <a:p>
            <a:pPr indent="-355600" lvl="0" marL="914400" marR="0" rtl="0" algn="l">
              <a:lnSpc>
                <a:spcPct val="150000"/>
              </a:lnSpc>
              <a:spcBef>
                <a:spcPts val="0"/>
              </a:spcBef>
              <a:spcAft>
                <a:spcPts val="0"/>
              </a:spcAft>
              <a:buSzPts val="2000"/>
              <a:buFont typeface="Quicksand"/>
              <a:buChar char="➢"/>
            </a:pPr>
            <a:r>
              <a:rPr lang="en" sz="2000">
                <a:latin typeface="Quicksand"/>
                <a:ea typeface="Quicksand"/>
                <a:cs typeface="Quicksand"/>
                <a:sym typeface="Quicksand"/>
              </a:rPr>
              <a:t>Stored each patch </a:t>
            </a:r>
            <a:r>
              <a:rPr lang="en" sz="2000">
                <a:latin typeface="Quicksand"/>
                <a:ea typeface="Quicksand"/>
                <a:cs typeface="Quicksand"/>
                <a:sym typeface="Quicksand"/>
              </a:rPr>
              <a:t>separately</a:t>
            </a:r>
            <a:r>
              <a:rPr lang="en" sz="2000">
                <a:latin typeface="Quicksand"/>
                <a:ea typeface="Quicksand"/>
                <a:cs typeface="Quicksand"/>
                <a:sym typeface="Quicksand"/>
              </a:rPr>
              <a:t>, to be used in...</a:t>
            </a:r>
            <a:endParaRPr sz="2000">
              <a:latin typeface="Quicksand"/>
              <a:ea typeface="Quicksand"/>
              <a:cs typeface="Quicksand"/>
              <a:sym typeface="Quicksand"/>
            </a:endParaRPr>
          </a:p>
          <a:p>
            <a:pPr indent="0" lvl="0" marL="457200" rtl="0" algn="l">
              <a:lnSpc>
                <a:spcPct val="150000"/>
              </a:lnSpc>
              <a:spcBef>
                <a:spcPts val="1600"/>
              </a:spcBef>
              <a:spcAft>
                <a:spcPts val="1600"/>
              </a:spcAft>
              <a:buNone/>
            </a:pPr>
            <a:r>
              <a:t/>
            </a:r>
            <a:endParaRPr sz="2400">
              <a:latin typeface="Quicksand"/>
              <a:ea typeface="Quicksand"/>
              <a:cs typeface="Quicksand"/>
              <a:sym typeface="Quicksand"/>
            </a:endParaRPr>
          </a:p>
        </p:txBody>
      </p:sp>
      <p:pic>
        <p:nvPicPr>
          <p:cNvPr id="136" name="Google Shape;136;p19"/>
          <p:cNvPicPr preferRelativeResize="0"/>
          <p:nvPr/>
        </p:nvPicPr>
        <p:blipFill>
          <a:blip r:embed="rId3">
            <a:alphaModFix/>
          </a:blip>
          <a:stretch>
            <a:fillRect/>
          </a:stretch>
        </p:blipFill>
        <p:spPr>
          <a:xfrm>
            <a:off x="7084200" y="2424949"/>
            <a:ext cx="1777575" cy="21893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par>
                                <p:cTn fill="hold" nodeType="with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0"/>
          <p:cNvSpPr txBox="1"/>
          <p:nvPr>
            <p:ph type="title"/>
          </p:nvPr>
        </p:nvSpPr>
        <p:spPr>
          <a:xfrm>
            <a:off x="311700" y="177550"/>
            <a:ext cx="8520600" cy="84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Quicksand"/>
                <a:ea typeface="Quicksand"/>
                <a:cs typeface="Quicksand"/>
                <a:sym typeface="Quicksand"/>
              </a:rPr>
              <a:t>Plan</a:t>
            </a:r>
            <a:endParaRPr sz="4800">
              <a:latin typeface="Quicksand"/>
              <a:ea typeface="Quicksand"/>
              <a:cs typeface="Quicksand"/>
              <a:sym typeface="Quicksand"/>
            </a:endParaRPr>
          </a:p>
          <a:p>
            <a:pPr indent="0" lvl="0" marL="0" rtl="0" algn="ctr">
              <a:spcBef>
                <a:spcPts val="0"/>
              </a:spcBef>
              <a:spcAft>
                <a:spcPts val="0"/>
              </a:spcAft>
              <a:buNone/>
            </a:pPr>
            <a:r>
              <a:t/>
            </a:r>
            <a:endParaRPr sz="4800">
              <a:solidFill>
                <a:srgbClr val="FFFFFF"/>
              </a:solidFill>
              <a:latin typeface="Quicksand"/>
              <a:ea typeface="Quicksand"/>
              <a:cs typeface="Quicksand"/>
              <a:sym typeface="Quicksand"/>
            </a:endParaRPr>
          </a:p>
        </p:txBody>
      </p:sp>
      <p:sp>
        <p:nvSpPr>
          <p:cNvPr id="142" name="Google Shape;142;p20"/>
          <p:cNvSpPr txBox="1"/>
          <p:nvPr>
            <p:ph idx="1" type="body"/>
          </p:nvPr>
        </p:nvSpPr>
        <p:spPr>
          <a:xfrm>
            <a:off x="311700" y="1171250"/>
            <a:ext cx="5587200" cy="5559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Font typeface="Quicksand"/>
              <a:buChar char="●"/>
            </a:pPr>
            <a:r>
              <a:rPr lang="en" sz="2400">
                <a:latin typeface="Quicksand"/>
                <a:ea typeface="Quicksand"/>
                <a:cs typeface="Quicksand"/>
                <a:sym typeface="Quicksand"/>
              </a:rPr>
              <a:t>Extract patches</a:t>
            </a:r>
            <a:endParaRPr sz="2400">
              <a:latin typeface="Quicksand"/>
              <a:ea typeface="Quicksand"/>
              <a:cs typeface="Quicksand"/>
              <a:sym typeface="Quicksand"/>
            </a:endParaRPr>
          </a:p>
        </p:txBody>
      </p:sp>
      <p:pic>
        <p:nvPicPr>
          <p:cNvPr id="143" name="Google Shape;143;p20"/>
          <p:cNvPicPr preferRelativeResize="0"/>
          <p:nvPr/>
        </p:nvPicPr>
        <p:blipFill rotWithShape="1">
          <a:blip r:embed="rId3">
            <a:alphaModFix/>
          </a:blip>
          <a:srcRect b="0" l="7910" r="0" t="0"/>
          <a:stretch/>
        </p:blipFill>
        <p:spPr>
          <a:xfrm>
            <a:off x="2878975" y="1806100"/>
            <a:ext cx="1219200" cy="1209675"/>
          </a:xfrm>
          <a:prstGeom prst="rect">
            <a:avLst/>
          </a:prstGeom>
          <a:noFill/>
          <a:ln>
            <a:noFill/>
          </a:ln>
        </p:spPr>
      </p:pic>
      <p:pic>
        <p:nvPicPr>
          <p:cNvPr id="144" name="Google Shape;144;p20"/>
          <p:cNvPicPr preferRelativeResize="0"/>
          <p:nvPr/>
        </p:nvPicPr>
        <p:blipFill rotWithShape="1">
          <a:blip r:embed="rId4">
            <a:alphaModFix/>
          </a:blip>
          <a:srcRect b="0" l="0" r="9861" t="4507"/>
          <a:stretch/>
        </p:blipFill>
        <p:spPr>
          <a:xfrm>
            <a:off x="1393500" y="1806100"/>
            <a:ext cx="1219200" cy="1209675"/>
          </a:xfrm>
          <a:prstGeom prst="rect">
            <a:avLst/>
          </a:prstGeom>
          <a:noFill/>
          <a:ln>
            <a:noFill/>
          </a:ln>
        </p:spPr>
      </p:pic>
      <p:pic>
        <p:nvPicPr>
          <p:cNvPr id="145" name="Google Shape;145;p20"/>
          <p:cNvPicPr preferRelativeResize="0"/>
          <p:nvPr/>
        </p:nvPicPr>
        <p:blipFill>
          <a:blip r:embed="rId5">
            <a:alphaModFix/>
          </a:blip>
          <a:stretch>
            <a:fillRect/>
          </a:stretch>
        </p:blipFill>
        <p:spPr>
          <a:xfrm>
            <a:off x="2955175" y="3197888"/>
            <a:ext cx="1276350" cy="1685925"/>
          </a:xfrm>
          <a:prstGeom prst="rect">
            <a:avLst/>
          </a:prstGeom>
          <a:noFill/>
          <a:ln>
            <a:noFill/>
          </a:ln>
        </p:spPr>
      </p:pic>
      <p:pic>
        <p:nvPicPr>
          <p:cNvPr id="146" name="Google Shape;146;p20"/>
          <p:cNvPicPr preferRelativeResize="0"/>
          <p:nvPr/>
        </p:nvPicPr>
        <p:blipFill>
          <a:blip r:embed="rId6">
            <a:alphaModFix/>
          </a:blip>
          <a:stretch>
            <a:fillRect/>
          </a:stretch>
        </p:blipFill>
        <p:spPr>
          <a:xfrm>
            <a:off x="4469225" y="3178838"/>
            <a:ext cx="1219200" cy="1724025"/>
          </a:xfrm>
          <a:prstGeom prst="rect">
            <a:avLst/>
          </a:prstGeom>
          <a:noFill/>
          <a:ln>
            <a:noFill/>
          </a:ln>
        </p:spPr>
      </p:pic>
      <p:pic>
        <p:nvPicPr>
          <p:cNvPr id="147" name="Google Shape;147;p20"/>
          <p:cNvPicPr preferRelativeResize="0"/>
          <p:nvPr/>
        </p:nvPicPr>
        <p:blipFill>
          <a:blip r:embed="rId7">
            <a:alphaModFix/>
          </a:blip>
          <a:stretch>
            <a:fillRect/>
          </a:stretch>
        </p:blipFill>
        <p:spPr>
          <a:xfrm>
            <a:off x="5926125" y="3226475"/>
            <a:ext cx="1809750" cy="1628775"/>
          </a:xfrm>
          <a:prstGeom prst="rect">
            <a:avLst/>
          </a:prstGeom>
          <a:noFill/>
          <a:ln>
            <a:noFill/>
          </a:ln>
        </p:spPr>
      </p:pic>
      <p:pic>
        <p:nvPicPr>
          <p:cNvPr id="148" name="Google Shape;148;p20"/>
          <p:cNvPicPr preferRelativeResize="0"/>
          <p:nvPr/>
        </p:nvPicPr>
        <p:blipFill>
          <a:blip r:embed="rId8">
            <a:alphaModFix/>
          </a:blip>
          <a:stretch>
            <a:fillRect/>
          </a:stretch>
        </p:blipFill>
        <p:spPr>
          <a:xfrm>
            <a:off x="4364450" y="1793363"/>
            <a:ext cx="1661643" cy="1235125"/>
          </a:xfrm>
          <a:prstGeom prst="rect">
            <a:avLst/>
          </a:prstGeom>
          <a:noFill/>
          <a:ln>
            <a:noFill/>
          </a:ln>
        </p:spPr>
      </p:pic>
      <p:pic>
        <p:nvPicPr>
          <p:cNvPr id="149" name="Google Shape;149;p20"/>
          <p:cNvPicPr preferRelativeResize="0"/>
          <p:nvPr/>
        </p:nvPicPr>
        <p:blipFill>
          <a:blip r:embed="rId9">
            <a:alphaModFix/>
          </a:blip>
          <a:stretch>
            <a:fillRect/>
          </a:stretch>
        </p:blipFill>
        <p:spPr>
          <a:xfrm>
            <a:off x="1441125" y="3263513"/>
            <a:ext cx="1276350" cy="1554699"/>
          </a:xfrm>
          <a:prstGeom prst="rect">
            <a:avLst/>
          </a:prstGeom>
          <a:noFill/>
          <a:ln>
            <a:noFill/>
          </a:ln>
        </p:spPr>
      </p:pic>
      <p:pic>
        <p:nvPicPr>
          <p:cNvPr id="150" name="Google Shape;150;p20"/>
          <p:cNvPicPr preferRelativeResize="0"/>
          <p:nvPr/>
        </p:nvPicPr>
        <p:blipFill>
          <a:blip r:embed="rId10">
            <a:alphaModFix/>
          </a:blip>
          <a:stretch>
            <a:fillRect/>
          </a:stretch>
        </p:blipFill>
        <p:spPr>
          <a:xfrm>
            <a:off x="6292368" y="1793375"/>
            <a:ext cx="1545951" cy="1235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1"/>
          <p:cNvSpPr txBox="1"/>
          <p:nvPr>
            <p:ph type="title"/>
          </p:nvPr>
        </p:nvSpPr>
        <p:spPr>
          <a:xfrm>
            <a:off x="311700" y="177550"/>
            <a:ext cx="8520600" cy="84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Quicksand"/>
                <a:ea typeface="Quicksand"/>
                <a:cs typeface="Quicksand"/>
                <a:sym typeface="Quicksand"/>
              </a:rPr>
              <a:t>Plan</a:t>
            </a:r>
            <a:endParaRPr sz="4800">
              <a:latin typeface="Quicksand"/>
              <a:ea typeface="Quicksand"/>
              <a:cs typeface="Quicksand"/>
              <a:sym typeface="Quicksand"/>
            </a:endParaRPr>
          </a:p>
          <a:p>
            <a:pPr indent="0" lvl="0" marL="0" rtl="0" algn="ctr">
              <a:spcBef>
                <a:spcPts val="0"/>
              </a:spcBef>
              <a:spcAft>
                <a:spcPts val="0"/>
              </a:spcAft>
              <a:buNone/>
            </a:pPr>
            <a:r>
              <a:t/>
            </a:r>
            <a:endParaRPr sz="4800">
              <a:solidFill>
                <a:srgbClr val="FFFFFF"/>
              </a:solidFill>
              <a:latin typeface="Quicksand"/>
              <a:ea typeface="Quicksand"/>
              <a:cs typeface="Quicksand"/>
              <a:sym typeface="Quicksand"/>
            </a:endParaRPr>
          </a:p>
        </p:txBody>
      </p:sp>
      <p:sp>
        <p:nvSpPr>
          <p:cNvPr id="156" name="Google Shape;156;p21"/>
          <p:cNvSpPr txBox="1"/>
          <p:nvPr>
            <p:ph idx="1" type="body"/>
          </p:nvPr>
        </p:nvSpPr>
        <p:spPr>
          <a:xfrm>
            <a:off x="311700" y="1171250"/>
            <a:ext cx="8832300" cy="5559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Font typeface="Quicksand"/>
              <a:buChar char="●"/>
            </a:pPr>
            <a:r>
              <a:rPr lang="en" sz="2400">
                <a:latin typeface="Quicksand"/>
                <a:ea typeface="Quicksand"/>
                <a:cs typeface="Quicksand"/>
                <a:sym typeface="Quicksand"/>
              </a:rPr>
              <a:t>Convolutional Neural Networks (CNNs) confirm identity of face</a:t>
            </a:r>
            <a:endParaRPr sz="2400">
              <a:latin typeface="Quicksand"/>
              <a:ea typeface="Quicksand"/>
              <a:cs typeface="Quicksand"/>
              <a:sym typeface="Quicksand"/>
            </a:endParaRPr>
          </a:p>
        </p:txBody>
      </p:sp>
      <p:sp>
        <p:nvSpPr>
          <p:cNvPr id="157" name="Google Shape;157;p21"/>
          <p:cNvSpPr txBox="1"/>
          <p:nvPr>
            <p:ph idx="1" type="body"/>
          </p:nvPr>
        </p:nvSpPr>
        <p:spPr>
          <a:xfrm>
            <a:off x="414900" y="2483450"/>
            <a:ext cx="8520600" cy="756300"/>
          </a:xfrm>
          <a:prstGeom prst="rect">
            <a:avLst/>
          </a:prstGeom>
        </p:spPr>
        <p:txBody>
          <a:bodyPr anchorCtr="0" anchor="t" bIns="91425" lIns="91425" spcFirstLastPara="1" rIns="91425" wrap="square" tIns="91425">
            <a:noAutofit/>
          </a:bodyPr>
          <a:lstStyle/>
          <a:p>
            <a:pPr indent="-355600" lvl="0" marL="914400" marR="0" rtl="0" algn="l">
              <a:lnSpc>
                <a:spcPct val="150000"/>
              </a:lnSpc>
              <a:spcBef>
                <a:spcPts val="0"/>
              </a:spcBef>
              <a:spcAft>
                <a:spcPts val="0"/>
              </a:spcAft>
              <a:buSzPts val="2000"/>
              <a:buFont typeface="Quicksand"/>
              <a:buChar char="➢"/>
            </a:pPr>
            <a:r>
              <a:rPr lang="en" sz="2000">
                <a:latin typeface="Quicksand"/>
                <a:ea typeface="Quicksand"/>
                <a:cs typeface="Quicksand"/>
                <a:sym typeface="Quicksand"/>
              </a:rPr>
              <a:t>What is a CNN? How does it work?</a:t>
            </a:r>
            <a:endParaRPr sz="2000">
              <a:latin typeface="Quicksand"/>
              <a:ea typeface="Quicksand"/>
              <a:cs typeface="Quicksand"/>
              <a:sym typeface="Quicksand"/>
            </a:endParaRPr>
          </a:p>
        </p:txBody>
      </p:sp>
      <p:sp>
        <p:nvSpPr>
          <p:cNvPr id="158" name="Google Shape;158;p21"/>
          <p:cNvSpPr txBox="1"/>
          <p:nvPr>
            <p:ph idx="1" type="body"/>
          </p:nvPr>
        </p:nvSpPr>
        <p:spPr>
          <a:xfrm>
            <a:off x="414900" y="3239750"/>
            <a:ext cx="8520600" cy="756300"/>
          </a:xfrm>
          <a:prstGeom prst="rect">
            <a:avLst/>
          </a:prstGeom>
        </p:spPr>
        <p:txBody>
          <a:bodyPr anchorCtr="0" anchor="t" bIns="91425" lIns="91425" spcFirstLastPara="1" rIns="91425" wrap="square" tIns="91425">
            <a:noAutofit/>
          </a:bodyPr>
          <a:lstStyle/>
          <a:p>
            <a:pPr indent="-355600" lvl="0" marL="914400" marR="0" rtl="0" algn="l">
              <a:lnSpc>
                <a:spcPct val="150000"/>
              </a:lnSpc>
              <a:spcBef>
                <a:spcPts val="0"/>
              </a:spcBef>
              <a:spcAft>
                <a:spcPts val="0"/>
              </a:spcAft>
              <a:buSzPts val="2000"/>
              <a:buFont typeface="Quicksand"/>
              <a:buChar char="➢"/>
            </a:pPr>
            <a:r>
              <a:rPr lang="en" sz="2000">
                <a:latin typeface="Quicksand"/>
                <a:ea typeface="Quicksand"/>
                <a:cs typeface="Quicksand"/>
                <a:sym typeface="Quicksand"/>
              </a:rPr>
              <a:t>Why not just use a Neural Network?</a:t>
            </a:r>
            <a:endParaRPr sz="2000">
              <a:latin typeface="Quicksand"/>
              <a:ea typeface="Quicksand"/>
              <a:cs typeface="Quicksand"/>
              <a:sym typeface="Quicksand"/>
            </a:endParaRPr>
          </a:p>
          <a:p>
            <a:pPr indent="0" lvl="0" marL="457200" rtl="0" algn="l">
              <a:lnSpc>
                <a:spcPct val="150000"/>
              </a:lnSpc>
              <a:spcBef>
                <a:spcPts val="1600"/>
              </a:spcBef>
              <a:spcAft>
                <a:spcPts val="1600"/>
              </a:spcAft>
              <a:buNone/>
            </a:pPr>
            <a:r>
              <a:t/>
            </a:r>
            <a:endParaRPr sz="2400">
              <a:latin typeface="Quicksand"/>
              <a:ea typeface="Quicksand"/>
              <a:cs typeface="Quicksand"/>
              <a:sym typeface="Quicksand"/>
            </a:endParaRPr>
          </a:p>
        </p:txBody>
      </p:sp>
      <p:sp>
        <p:nvSpPr>
          <p:cNvPr id="159" name="Google Shape;159;p21"/>
          <p:cNvSpPr txBox="1"/>
          <p:nvPr>
            <p:ph idx="1" type="body"/>
          </p:nvPr>
        </p:nvSpPr>
        <p:spPr>
          <a:xfrm>
            <a:off x="414900" y="3996050"/>
            <a:ext cx="8520600" cy="883500"/>
          </a:xfrm>
          <a:prstGeom prst="rect">
            <a:avLst/>
          </a:prstGeom>
        </p:spPr>
        <p:txBody>
          <a:bodyPr anchorCtr="0" anchor="t" bIns="91425" lIns="91425" spcFirstLastPara="1" rIns="91425" wrap="square" tIns="91425">
            <a:noAutofit/>
          </a:bodyPr>
          <a:lstStyle/>
          <a:p>
            <a:pPr indent="-355600" lvl="0" marL="914400" marR="0" rtl="0" algn="l">
              <a:lnSpc>
                <a:spcPct val="150000"/>
              </a:lnSpc>
              <a:spcBef>
                <a:spcPts val="0"/>
              </a:spcBef>
              <a:spcAft>
                <a:spcPts val="0"/>
              </a:spcAft>
              <a:buClr>
                <a:srgbClr val="FFFFFF"/>
              </a:buClr>
              <a:buSzPts val="2000"/>
              <a:buFont typeface="Quicksand"/>
              <a:buChar char="➢"/>
            </a:pPr>
            <a:r>
              <a:rPr lang="en" sz="2000">
                <a:solidFill>
                  <a:srgbClr val="FFFFFF"/>
                </a:solidFill>
                <a:latin typeface="Quicksand"/>
                <a:ea typeface="Quicksand"/>
                <a:cs typeface="Quicksand"/>
                <a:sym typeface="Quicksand"/>
              </a:rPr>
              <a:t>Define Convolution Layer, Activation Layer, Flatten &amp; Dense Layer</a:t>
            </a:r>
            <a:endParaRPr sz="2000">
              <a:solidFill>
                <a:srgbClr val="FFFFFF"/>
              </a:solidFill>
              <a:latin typeface="Quicksand"/>
              <a:ea typeface="Quicksand"/>
              <a:cs typeface="Quicksand"/>
              <a:sym typeface="Quicksand"/>
            </a:endParaRPr>
          </a:p>
          <a:p>
            <a:pPr indent="0" lvl="0" marL="457200" rtl="0" algn="l">
              <a:lnSpc>
                <a:spcPct val="150000"/>
              </a:lnSpc>
              <a:spcBef>
                <a:spcPts val="1600"/>
              </a:spcBef>
              <a:spcAft>
                <a:spcPts val="1600"/>
              </a:spcAft>
              <a:buNone/>
            </a:pPr>
            <a:r>
              <a:t/>
            </a:r>
            <a:endParaRPr sz="2400">
              <a:latin typeface="Quicksand"/>
              <a:ea typeface="Quicksand"/>
              <a:cs typeface="Quicksand"/>
              <a:sym typeface="Quicksand"/>
            </a:endParaRPr>
          </a:p>
        </p:txBody>
      </p:sp>
      <p:pic>
        <p:nvPicPr>
          <p:cNvPr id="160" name="Google Shape;160;p21"/>
          <p:cNvPicPr preferRelativeResize="0"/>
          <p:nvPr/>
        </p:nvPicPr>
        <p:blipFill>
          <a:blip r:embed="rId3">
            <a:alphaModFix/>
          </a:blip>
          <a:stretch>
            <a:fillRect/>
          </a:stretch>
        </p:blipFill>
        <p:spPr>
          <a:xfrm>
            <a:off x="6500910" y="3120600"/>
            <a:ext cx="2248227" cy="652000"/>
          </a:xfrm>
          <a:prstGeom prst="rect">
            <a:avLst/>
          </a:prstGeom>
          <a:noFill/>
          <a:ln>
            <a:noFill/>
          </a:ln>
        </p:spPr>
      </p:pic>
      <p:pic>
        <p:nvPicPr>
          <p:cNvPr id="161" name="Google Shape;161;p21"/>
          <p:cNvPicPr preferRelativeResize="0"/>
          <p:nvPr/>
        </p:nvPicPr>
        <p:blipFill>
          <a:blip r:embed="rId4">
            <a:alphaModFix/>
          </a:blip>
          <a:stretch>
            <a:fillRect/>
          </a:stretch>
        </p:blipFill>
        <p:spPr>
          <a:xfrm>
            <a:off x="6805525" y="1594375"/>
            <a:ext cx="1639000" cy="136609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par>
                                <p:cTn fill="hold" nodeType="with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par>
                                <p:cTn fill="hold" nodeType="with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Blue &amp; Gold">
  <a:themeElements>
    <a:clrScheme name="Blue &amp; Gold">
      <a:dk1>
        <a:srgbClr val="FFFFFF"/>
      </a:dk1>
      <a:lt1>
        <a:srgbClr val="01AFD1"/>
      </a:lt1>
      <a:dk2>
        <a:srgbClr val="1E2D31"/>
      </a:dk2>
      <a:lt2>
        <a:srgbClr val="BFC7CA"/>
      </a:lt2>
      <a:accent1>
        <a:srgbClr val="006F85"/>
      </a:accent1>
      <a:accent2>
        <a:srgbClr val="AF4345"/>
      </a:accent2>
      <a:accent3>
        <a:srgbClr val="47D06A"/>
      </a:accent3>
      <a:accent4>
        <a:srgbClr val="F58F8F"/>
      </a:accent4>
      <a:accent5>
        <a:srgbClr val="F6CD4C"/>
      </a:accent5>
      <a:accent6>
        <a:srgbClr val="F8E71C"/>
      </a:accent6>
      <a:hlink>
        <a:srgbClr val="F6CD4C"/>
      </a:hlink>
      <a:folHlink>
        <a:srgbClr val="F6CD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